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99983" y="153026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Minerallerin sınıflandırılması ve doğa bilimi ile ilişkisi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tr-TR" dirty="0"/>
          </a:p>
        </p:txBody>
      </p:sp>
      <p:pic>
        <p:nvPicPr>
          <p:cNvPr id="8" name="Picture 4" descr="http://www.minerals.net/MineralImages/natrolite-needles-paterson-new-jers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832" y="2123866"/>
            <a:ext cx="6003439" cy="4260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9062" y="5722270"/>
            <a:ext cx="10515600" cy="885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3200" b="1" smtClean="0"/>
              <a:t>Minerallerin sınıflandırılması ve doğa bilimi ile ilişkisi</a:t>
            </a:r>
            <a:endParaRPr lang="en-US" sz="3200" b="1" smtClean="0"/>
          </a:p>
          <a:p>
            <a:pPr algn="ctr"/>
            <a:endParaRPr lang="en-US" sz="3200" b="1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tr-TR" sz="3200" b="1" dirty="0"/>
          </a:p>
        </p:txBody>
      </p:sp>
      <p:pic>
        <p:nvPicPr>
          <p:cNvPr id="5" name="Picture 2" descr="http://images.slideplayer.com/23/6883252/slides/slide_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" t="7074" r="2499" b="1848"/>
          <a:stretch/>
        </p:blipFill>
        <p:spPr bwMode="auto">
          <a:xfrm>
            <a:off x="216568" y="136358"/>
            <a:ext cx="11758863" cy="672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10</cp:revision>
  <dcterms:created xsi:type="dcterms:W3CDTF">2018-02-08T13:34:19Z</dcterms:created>
  <dcterms:modified xsi:type="dcterms:W3CDTF">2018-02-08T14:11:49Z</dcterms:modified>
</cp:coreProperties>
</file>