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6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00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313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88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36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9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16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207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52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08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50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31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46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01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92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6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3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654F6F-F3A1-4386-971E-109729E0530A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5D009-5B0B-4364-AED1-F13F37B94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009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yolojiegitim.yyu.edu.tr/kf/toprkrythcr/pages/toprkrythcr%20(10)_jpg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79418" y="2868036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tr-TR" sz="4800" dirty="0" err="1" smtClean="0"/>
              <a:t>Prokaryot</a:t>
            </a:r>
            <a:r>
              <a:rPr lang="tr-TR" sz="4800" dirty="0" smtClean="0"/>
              <a:t> Ve </a:t>
            </a:r>
            <a:r>
              <a:rPr lang="tr-TR" sz="4800" dirty="0" err="1" smtClean="0"/>
              <a:t>Ökaryot</a:t>
            </a:r>
            <a:r>
              <a:rPr lang="tr-TR" sz="4800" dirty="0" smtClean="0"/>
              <a:t> Canlılar, Algler, Cıvık Mantarlar, Mantarlar Âlemi, Yararlı Ve Zararlı Bakteriler, </a:t>
            </a:r>
            <a:r>
              <a:rPr lang="tr-TR" sz="4800" dirty="0" err="1" smtClean="0"/>
              <a:t>Biyoteknolojik</a:t>
            </a:r>
            <a:r>
              <a:rPr lang="tr-TR" sz="4800" dirty="0" smtClean="0"/>
              <a:t> Ve Biyolojik Önemleri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91047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Derste Kullanılan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255" y="1690688"/>
            <a:ext cx="11187545" cy="4486275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Reece</a:t>
            </a:r>
            <a:r>
              <a:rPr lang="tr-TR" dirty="0" smtClean="0"/>
              <a:t>, J. B., </a:t>
            </a:r>
            <a:r>
              <a:rPr lang="tr-TR" dirty="0" err="1" smtClean="0"/>
              <a:t>Urry</a:t>
            </a:r>
            <a:r>
              <a:rPr lang="tr-TR" dirty="0" smtClean="0"/>
              <a:t>, L. A., </a:t>
            </a:r>
            <a:r>
              <a:rPr lang="tr-TR" dirty="0" err="1" smtClean="0"/>
              <a:t>Cain</a:t>
            </a:r>
            <a:r>
              <a:rPr lang="tr-TR" dirty="0" smtClean="0"/>
              <a:t>, M. L., </a:t>
            </a:r>
            <a:r>
              <a:rPr lang="tr-TR" dirty="0" err="1" smtClean="0"/>
              <a:t>Wasserman</a:t>
            </a:r>
            <a:r>
              <a:rPr lang="tr-TR" dirty="0" smtClean="0"/>
              <a:t>, S. A., </a:t>
            </a:r>
            <a:r>
              <a:rPr lang="tr-TR" dirty="0" err="1" smtClean="0"/>
              <a:t>Minorsky</a:t>
            </a:r>
            <a:r>
              <a:rPr lang="tr-TR" dirty="0" smtClean="0"/>
              <a:t>, P. V., &amp; Jackson, R. B. (2014). </a:t>
            </a:r>
            <a:r>
              <a:rPr lang="tr-TR" dirty="0" err="1" smtClean="0"/>
              <a:t>Campbell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r>
              <a:rPr lang="tr-TR" dirty="0" smtClean="0"/>
              <a:t> (No. s 1309). Boston: </a:t>
            </a:r>
            <a:r>
              <a:rPr lang="tr-TR" dirty="0" err="1" smtClean="0"/>
              <a:t>Pearson</a:t>
            </a:r>
            <a:r>
              <a:rPr lang="tr-TR" dirty="0" smtClean="0"/>
              <a:t>.</a:t>
            </a:r>
            <a:endParaRPr lang="tr-TR" u="sng" dirty="0" smtClean="0"/>
          </a:p>
          <a:p>
            <a:r>
              <a:rPr lang="tr-TR" dirty="0" err="1" smtClean="0"/>
              <a:t>Woese</a:t>
            </a:r>
            <a:r>
              <a:rPr lang="tr-TR" dirty="0" smtClean="0"/>
              <a:t> CRO, </a:t>
            </a:r>
            <a:r>
              <a:rPr lang="tr-TR" dirty="0" err="1" smtClean="0"/>
              <a:t>Kandler</a:t>
            </a:r>
            <a:r>
              <a:rPr lang="tr-TR" dirty="0" smtClean="0"/>
              <a:t> ML, </a:t>
            </a:r>
            <a:r>
              <a:rPr lang="tr-TR" dirty="0" err="1" smtClean="0"/>
              <a:t>Wheelis</a:t>
            </a:r>
            <a:r>
              <a:rPr lang="tr-TR" dirty="0" smtClean="0"/>
              <a:t>. 1990, </a:t>
            </a:r>
            <a:r>
              <a:rPr lang="tr-TR" dirty="0" err="1" smtClean="0"/>
              <a:t>Towards</a:t>
            </a:r>
            <a:r>
              <a:rPr lang="tr-TR" dirty="0" smtClean="0"/>
              <a:t> a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of </a:t>
            </a:r>
            <a:r>
              <a:rPr lang="tr-TR" dirty="0" err="1" smtClean="0"/>
              <a:t>organisms</a:t>
            </a:r>
            <a:r>
              <a:rPr lang="tr-TR" dirty="0" smtClean="0"/>
              <a:t>: </a:t>
            </a:r>
            <a:r>
              <a:rPr lang="tr-TR" dirty="0" err="1" smtClean="0"/>
              <a:t>Proposal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domains</a:t>
            </a:r>
            <a:r>
              <a:rPr lang="tr-TR" dirty="0" smtClean="0"/>
              <a:t> </a:t>
            </a:r>
            <a:r>
              <a:rPr lang="tr-TR" dirty="0" err="1" smtClean="0"/>
              <a:t>Archaea</a:t>
            </a:r>
            <a:r>
              <a:rPr lang="tr-TR" dirty="0" smtClean="0"/>
              <a:t>, </a:t>
            </a:r>
            <a:r>
              <a:rPr lang="tr-TR" dirty="0" err="1" smtClean="0"/>
              <a:t>Bacteria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Eucarya</a:t>
            </a:r>
            <a:r>
              <a:rPr lang="tr-TR" dirty="0" smtClean="0"/>
              <a:t>, Proc.Natl.Acad.Sci.USA.,87, 4576-</a:t>
            </a:r>
          </a:p>
          <a:p>
            <a:pPr marL="0" indent="0">
              <a:buNone/>
            </a:pPr>
            <a:r>
              <a:rPr lang="tr-TR" dirty="0" smtClean="0"/>
              <a:t>4579.</a:t>
            </a:r>
          </a:p>
          <a:p>
            <a:r>
              <a:rPr lang="tr-TR" dirty="0" smtClean="0"/>
              <a:t>Odum, E. P., &amp; </a:t>
            </a:r>
            <a:r>
              <a:rPr lang="tr-TR" dirty="0" err="1" smtClean="0"/>
              <a:t>Barrett</a:t>
            </a:r>
            <a:r>
              <a:rPr lang="tr-TR" dirty="0" smtClean="0"/>
              <a:t>, G. W. (1971). Fundamentals of </a:t>
            </a:r>
            <a:r>
              <a:rPr lang="tr-TR" dirty="0" err="1" smtClean="0"/>
              <a:t>ecology</a:t>
            </a:r>
            <a:r>
              <a:rPr lang="tr-TR" dirty="0" smtClean="0"/>
              <a:t> (</a:t>
            </a:r>
            <a:r>
              <a:rPr lang="tr-TR" dirty="0" err="1" smtClean="0"/>
              <a:t>Vol</a:t>
            </a:r>
            <a:r>
              <a:rPr lang="tr-TR" dirty="0" smtClean="0"/>
              <a:t>. 3, p. 5). </a:t>
            </a:r>
            <a:r>
              <a:rPr lang="tr-TR" dirty="0" err="1" smtClean="0"/>
              <a:t>Philadelphia</a:t>
            </a:r>
            <a:r>
              <a:rPr lang="tr-TR" dirty="0" smtClean="0"/>
              <a:t>: </a:t>
            </a:r>
            <a:r>
              <a:rPr lang="tr-TR" dirty="0" err="1" smtClean="0"/>
              <a:t>Saunders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u="sng" dirty="0">
              <a:hlinkClick r:id="rId2"/>
            </a:endParaRPr>
          </a:p>
          <a:p>
            <a:pPr marL="0" indent="0">
              <a:buNone/>
            </a:pPr>
            <a:r>
              <a:rPr lang="tr-TR" u="sng" dirty="0" smtClean="0">
                <a:hlinkClick r:id="rId2"/>
              </a:rPr>
              <a:t>Fotoğraf ve Resimler için kaynaklar</a:t>
            </a:r>
          </a:p>
          <a:p>
            <a:r>
              <a:rPr lang="tr-TR" u="sng" dirty="0" smtClean="0">
                <a:hlinkClick r:id="rId2"/>
              </a:rPr>
              <a:t>https://www1.biologie.uni-hamburg.de</a:t>
            </a:r>
          </a:p>
          <a:p>
            <a:r>
              <a:rPr lang="tr-TR" dirty="0" smtClean="0">
                <a:hlinkClick r:id="rId2"/>
              </a:rPr>
              <a:t>http://www.biyolojiegitim.yyu.edu.tr/kf/toprkrythcr/pages/toprkrythcr%20(10)_jpg.htm</a:t>
            </a:r>
            <a:endParaRPr lang="tr-TR" dirty="0" smtClean="0"/>
          </a:p>
          <a:p>
            <a:r>
              <a:rPr lang="tr-TR" dirty="0" smtClean="0"/>
              <a:t>https://www.mayoclinic.org/diseases-conditions/creutzfeldt-jakob-disease/multimedia/normal-and-diseased-prions/img-20007478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62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764" y="0"/>
            <a:ext cx="10515600" cy="1325563"/>
          </a:xfrm>
        </p:spPr>
        <p:txBody>
          <a:bodyPr/>
          <a:lstStyle/>
          <a:p>
            <a:r>
              <a:rPr lang="tr-TR" dirty="0" err="1" smtClean="0"/>
              <a:t>Prokaryot</a:t>
            </a:r>
            <a:r>
              <a:rPr lang="tr-TR" dirty="0" smtClean="0"/>
              <a:t> ve </a:t>
            </a:r>
            <a:r>
              <a:rPr lang="tr-TR" dirty="0" err="1" smtClean="0"/>
              <a:t>Ökaryot</a:t>
            </a:r>
            <a:r>
              <a:rPr lang="tr-TR" dirty="0" smtClean="0"/>
              <a:t> Hücre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671" y="1325563"/>
            <a:ext cx="9930293" cy="53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4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763" y="268143"/>
            <a:ext cx="10515600" cy="1325563"/>
          </a:xfrm>
        </p:spPr>
        <p:txBody>
          <a:bodyPr/>
          <a:lstStyle/>
          <a:p>
            <a:r>
              <a:rPr lang="tr-TR" dirty="0" err="1" smtClean="0"/>
              <a:t>Prionlar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393" y="1417007"/>
            <a:ext cx="7147214" cy="45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Virüs Tipleri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10" y="1460011"/>
            <a:ext cx="8036577" cy="51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764" y="0"/>
            <a:ext cx="10515600" cy="1325563"/>
          </a:xfrm>
        </p:spPr>
        <p:txBody>
          <a:bodyPr/>
          <a:lstStyle/>
          <a:p>
            <a:r>
              <a:rPr lang="tr-TR" dirty="0" smtClean="0"/>
              <a:t>Mavi-Yeşil Algler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582" y="1317382"/>
            <a:ext cx="7412182" cy="51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15743"/>
            <a:ext cx="10515600" cy="1325563"/>
          </a:xfrm>
        </p:spPr>
        <p:txBody>
          <a:bodyPr/>
          <a:lstStyle/>
          <a:p>
            <a:r>
              <a:rPr lang="tr-TR" dirty="0" err="1" smtClean="0"/>
              <a:t>Arkeler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007" y="1260764"/>
            <a:ext cx="9439075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40434"/>
            <a:ext cx="10515600" cy="1325563"/>
          </a:xfrm>
        </p:spPr>
        <p:txBody>
          <a:bodyPr/>
          <a:lstStyle/>
          <a:p>
            <a:r>
              <a:rPr lang="tr-TR" dirty="0" smtClean="0"/>
              <a:t>Bitki ve Hayvan Hücresi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285" y="1565997"/>
            <a:ext cx="10422315" cy="50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5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174</Words>
  <Application>Microsoft Office PowerPoint</Application>
  <PresentationFormat>Geniş ekran</PresentationFormat>
  <Paragraphs>18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İyon</vt:lpstr>
      <vt:lpstr>Prokaryot Ve Ökaryot Canlılar, Algler, Cıvık Mantarlar, Mantarlar Âlemi, Yararlı Ve Zararlı Bakteriler, Biyoteknolojik Ve Biyolojik Önemleri</vt:lpstr>
      <vt:lpstr>Derste Kullanılan Kaynaklar</vt:lpstr>
      <vt:lpstr>Prokaryot ve Ökaryot Hücre</vt:lpstr>
      <vt:lpstr>Prionlar</vt:lpstr>
      <vt:lpstr>Virüs Tipleri</vt:lpstr>
      <vt:lpstr>Mavi-Yeşil Algler</vt:lpstr>
      <vt:lpstr>Arkeler</vt:lpstr>
      <vt:lpstr>Bitki ve Hayvan Hücresi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 ve ökaryot canlılar, algler, cıvık mantarlar, mantarlar âlemi, yararlı ve zararlı bakteriler, biyoteknolojik ve biyolojik önemleri</dc:title>
  <dc:creator>beste_biyoloji</dc:creator>
  <cp:lastModifiedBy>beste_biyoloji</cp:lastModifiedBy>
  <cp:revision>10</cp:revision>
  <dcterms:created xsi:type="dcterms:W3CDTF">2021-02-28T12:01:53Z</dcterms:created>
  <dcterms:modified xsi:type="dcterms:W3CDTF">2021-02-28T12:14:25Z</dcterms:modified>
</cp:coreProperties>
</file>