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7"/>
  </p:notesMasterIdLst>
  <p:sldIdLst>
    <p:sldId id="273" r:id="rId2"/>
    <p:sldId id="257" r:id="rId3"/>
    <p:sldId id="259" r:id="rId4"/>
    <p:sldId id="260" r:id="rId5"/>
    <p:sldId id="261" r:id="rId6"/>
    <p:sldId id="269" r:id="rId7"/>
    <p:sldId id="262" r:id="rId8"/>
    <p:sldId id="270" r:id="rId9"/>
    <p:sldId id="263" r:id="rId10"/>
    <p:sldId id="271" r:id="rId11"/>
    <p:sldId id="264" r:id="rId12"/>
    <p:sldId id="265" r:id="rId13"/>
    <p:sldId id="266" r:id="rId14"/>
    <p:sldId id="267" r:id="rId15"/>
    <p:sldId id="274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AF941-30F2-4CC5-B930-F11A7E57BC95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787C8-2713-4260-ADDD-E74654B2AE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384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NewRomanPSM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37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144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945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99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24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25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787C8-2713-4260-ADDD-E74654B2AE7C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08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91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424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69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86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352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74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53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52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44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13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55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600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68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6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713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085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95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F457E26-5CD3-45AE-8F60-923C3B195A6B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0CFB71A-CD97-4982-AE6D-3B5C9C7857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953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BIO113 BOTANY</a:t>
            </a:r>
            <a:r>
              <a:rPr lang="tr-TR" dirty="0"/>
              <a:t/>
            </a:r>
            <a:br>
              <a:rPr lang="tr-TR" dirty="0"/>
            </a:br>
            <a:r>
              <a:rPr lang="tr-TR" sz="3200" dirty="0" err="1" smtClean="0"/>
              <a:t>Assist</a:t>
            </a:r>
            <a:r>
              <a:rPr lang="tr-TR" sz="3200" dirty="0" smtClean="0"/>
              <a:t>. Prof. Şeyda Fikirdeşici Ergen</a:t>
            </a:r>
          </a:p>
        </p:txBody>
      </p:sp>
    </p:spTree>
    <p:extLst>
      <p:ext uri="{BB962C8B-B14F-4D97-AF65-F5344CB8AC3E}">
        <p14:creationId xmlns:p14="http://schemas.microsoft.com/office/powerpoint/2010/main" val="31517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928047" y="2629832"/>
            <a:ext cx="503602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tr-TR" sz="2400" b="1" dirty="0">
                <a:solidFill>
                  <a:prstClr val="black"/>
                </a:solidFill>
              </a:rPr>
              <a:t>Etli (</a:t>
            </a:r>
            <a:r>
              <a:rPr lang="tr-TR" sz="2400" b="1" dirty="0" err="1">
                <a:solidFill>
                  <a:prstClr val="black"/>
                </a:solidFill>
              </a:rPr>
              <a:t>Sukkulent</a:t>
            </a:r>
            <a:r>
              <a:rPr lang="tr-TR" sz="2400" b="1" dirty="0">
                <a:solidFill>
                  <a:prstClr val="black"/>
                </a:solidFill>
              </a:rPr>
              <a:t>) </a:t>
            </a:r>
            <a:r>
              <a:rPr lang="tr-TR" sz="2400" b="1" dirty="0" smtClean="0">
                <a:solidFill>
                  <a:prstClr val="black"/>
                </a:solidFill>
              </a:rPr>
              <a:t>Gövde</a:t>
            </a:r>
            <a:endParaRPr lang="tr-TR" sz="2000" dirty="0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9757"/>
          <a:stretch/>
        </p:blipFill>
        <p:spPr>
          <a:xfrm>
            <a:off x="5204532" y="2842198"/>
            <a:ext cx="5391657" cy="35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1820" y="2552131"/>
            <a:ext cx="5554638" cy="1014694"/>
          </a:xfrm>
        </p:spPr>
        <p:txBody>
          <a:bodyPr/>
          <a:lstStyle/>
          <a:p>
            <a:pPr marL="0" indent="0">
              <a:buNone/>
            </a:pPr>
            <a:r>
              <a:rPr lang="tr-TR" b="1" i="0" u="none" strike="noStrike" baseline="0" dirty="0" smtClean="0"/>
              <a:t>Sülük Gövde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6694"/>
          <a:stretch/>
        </p:blipFill>
        <p:spPr>
          <a:xfrm>
            <a:off x="6050507" y="2552131"/>
            <a:ext cx="401244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1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4553" y="2707728"/>
            <a:ext cx="10515600" cy="772450"/>
          </a:xfrm>
        </p:spPr>
        <p:txBody>
          <a:bodyPr/>
          <a:lstStyle/>
          <a:p>
            <a:pPr marL="0" indent="0" algn="just">
              <a:buNone/>
            </a:pPr>
            <a:r>
              <a:rPr lang="tr-TR" b="1" dirty="0" smtClean="0"/>
              <a:t>Diken Gövde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11381"/>
          <a:stretch/>
        </p:blipFill>
        <p:spPr>
          <a:xfrm>
            <a:off x="3554105" y="2707728"/>
            <a:ext cx="5967541" cy="27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1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38595" y="932725"/>
            <a:ext cx="6146599" cy="706964"/>
          </a:xfrm>
        </p:spPr>
        <p:txBody>
          <a:bodyPr/>
          <a:lstStyle/>
          <a:p>
            <a:r>
              <a:rPr lang="tr-TR" b="1" i="0" u="none" strike="noStrike" baseline="0" dirty="0" smtClean="0">
                <a:latin typeface="TimesNewRomanPS-BoldMT"/>
              </a:rPr>
              <a:t>Gövdenin </a:t>
            </a:r>
            <a:r>
              <a:rPr lang="tr-TR" b="1" i="0" u="none" strike="noStrike" baseline="0" dirty="0" err="1" smtClean="0">
                <a:latin typeface="TimesNewRomanPS-BoldMT"/>
              </a:rPr>
              <a:t>Primer</a:t>
            </a:r>
            <a:r>
              <a:rPr lang="tr-TR" b="1" i="0" u="none" strike="noStrike" baseline="0" dirty="0" smtClean="0">
                <a:latin typeface="TimesNewRomanPS-BoldMT"/>
              </a:rPr>
              <a:t> Yapısı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43" y="2579274"/>
            <a:ext cx="9257166" cy="40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8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15766" y="973668"/>
            <a:ext cx="6078359" cy="706964"/>
          </a:xfrm>
        </p:spPr>
        <p:txBody>
          <a:bodyPr/>
          <a:lstStyle/>
          <a:p>
            <a:r>
              <a:rPr lang="tr-TR" b="1" i="0" u="none" strike="noStrike" baseline="0" dirty="0" smtClean="0">
                <a:latin typeface="TimesNewRomanPS-BoldMT"/>
              </a:rPr>
              <a:t>Gövdenin </a:t>
            </a:r>
            <a:r>
              <a:rPr lang="tr-TR" b="1" i="0" u="none" strike="noStrike" baseline="0" dirty="0" err="1" smtClean="0">
                <a:latin typeface="TimesNewRomanPS-BoldMT"/>
              </a:rPr>
              <a:t>sekonder</a:t>
            </a:r>
            <a:r>
              <a:rPr lang="tr-TR" b="1" i="0" u="none" strike="noStrike" baseline="0" dirty="0" smtClean="0">
                <a:latin typeface="TimesNewRomanPS-BoldMT"/>
              </a:rPr>
              <a:t> yapısı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7244"/>
          <a:stretch/>
        </p:blipFill>
        <p:spPr>
          <a:xfrm>
            <a:off x="2151796" y="2688610"/>
            <a:ext cx="7906603" cy="37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REFERENCES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Campbell</a:t>
            </a:r>
            <a:r>
              <a:rPr lang="tr-TR" dirty="0" smtClean="0"/>
              <a:t>, J.B.R. Biyoloji, </a:t>
            </a:r>
            <a:r>
              <a:rPr lang="tr-TR" dirty="0" err="1" smtClean="0"/>
              <a:t>Plame</a:t>
            </a:r>
            <a:r>
              <a:rPr lang="tr-TR" dirty="0" smtClean="0"/>
              <a:t> yayınları</a:t>
            </a:r>
          </a:p>
          <a:p>
            <a:r>
              <a:rPr lang="tr-TR" dirty="0" smtClean="0"/>
              <a:t>Bozcuk, S. Genel Botanik, Hatiboğlu yayınları</a:t>
            </a:r>
          </a:p>
          <a:p>
            <a:r>
              <a:rPr lang="tr-TR" dirty="0"/>
              <a:t>Akman Y. 1998. Bitki Biyolojisine Giriş “Botanik”. </a:t>
            </a:r>
            <a:r>
              <a:rPr lang="tr-TR" dirty="0" err="1"/>
              <a:t>Palme</a:t>
            </a:r>
            <a:r>
              <a:rPr lang="tr-TR" dirty="0"/>
              <a:t> Yayıncılık, Ankara.</a:t>
            </a:r>
          </a:p>
          <a:p>
            <a:r>
              <a:rPr lang="tr-TR" dirty="0"/>
              <a:t>Bozcuk S. 2009. Genel Biyoloji. Hatipoğlu Basım ve Yayın San. Ltd. Şti., Ankara.</a:t>
            </a:r>
          </a:p>
          <a:p>
            <a:r>
              <a:rPr lang="tr-TR" dirty="0"/>
              <a:t>Dr. Ümit Bingöl Ders Notları, Ankara Üniversitesi Fen Fakültesi Biyoloji Bölümü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311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891673" y="705850"/>
            <a:ext cx="28280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r-TR" sz="4000" dirty="0">
              <a:solidFill>
                <a:schemeClr val="bg1"/>
              </a:solidFill>
            </a:endParaRPr>
          </a:p>
          <a:p>
            <a:r>
              <a:rPr lang="tr-TR" sz="4000" dirty="0" err="1">
                <a:solidFill>
                  <a:schemeClr val="bg1"/>
                </a:solidFill>
              </a:rPr>
              <a:t>Plant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smtClean="0">
                <a:solidFill>
                  <a:schemeClr val="bg1"/>
                </a:solidFill>
              </a:rPr>
              <a:t>Body</a:t>
            </a:r>
            <a:endParaRPr lang="tr-TR" sz="4000" dirty="0">
              <a:solidFill>
                <a:schemeClr val="bg1"/>
              </a:solidFill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2826" y="2576204"/>
            <a:ext cx="650847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Plant</a:t>
            </a:r>
            <a:r>
              <a:rPr lang="tr-TR" dirty="0"/>
              <a:t> </a:t>
            </a:r>
            <a:r>
              <a:rPr lang="tr-TR" dirty="0" err="1" smtClean="0"/>
              <a:t>Branching</a:t>
            </a:r>
            <a:r>
              <a:rPr lang="tr-TR" dirty="0" smtClean="0"/>
              <a:t> </a:t>
            </a:r>
            <a:r>
              <a:rPr lang="tr-TR" dirty="0" err="1"/>
              <a:t>Types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301" y="2511969"/>
            <a:ext cx="7642747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</a:t>
            </a:r>
            <a:r>
              <a:rPr lang="en-US" dirty="0" err="1" smtClean="0"/>
              <a:t>orphology</a:t>
            </a:r>
            <a:r>
              <a:rPr lang="en-US" dirty="0" smtClean="0"/>
              <a:t> </a:t>
            </a:r>
            <a:r>
              <a:rPr lang="en-US" dirty="0"/>
              <a:t>of the plant body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594" y="2414588"/>
            <a:ext cx="4808889" cy="40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>The </a:t>
            </a:r>
            <a:r>
              <a:rPr lang="tr-TR" dirty="0" err="1"/>
              <a:t>Metamorphosis</a:t>
            </a:r>
            <a:r>
              <a:rPr lang="tr-TR" dirty="0"/>
              <a:t> of </a:t>
            </a:r>
            <a:r>
              <a:rPr lang="tr-TR" dirty="0" err="1"/>
              <a:t>Plants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b="8649"/>
          <a:stretch/>
        </p:blipFill>
        <p:spPr>
          <a:xfrm>
            <a:off x="3070746" y="2634018"/>
            <a:ext cx="6155141" cy="37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21318"/>
          <a:stretch/>
        </p:blipFill>
        <p:spPr>
          <a:xfrm>
            <a:off x="4553246" y="2884890"/>
            <a:ext cx="4713584" cy="3292285"/>
          </a:xfrm>
          <a:prstGeom prst="rect">
            <a:avLst/>
          </a:prstGeom>
        </p:spPr>
      </p:pic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723331" y="2322109"/>
            <a:ext cx="1897039" cy="562781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tr-TR" sz="2400" b="1" dirty="0" smtClean="0">
                <a:solidFill>
                  <a:prstClr val="black"/>
                </a:solidFill>
              </a:rPr>
              <a:t>Tuber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309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b="9236"/>
          <a:stretch/>
        </p:blipFill>
        <p:spPr>
          <a:xfrm>
            <a:off x="4015097" y="2481371"/>
            <a:ext cx="5189061" cy="388205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13628" y="2269005"/>
            <a:ext cx="6096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tr-TR" sz="2400" b="1" dirty="0" smtClean="0">
                <a:solidFill>
                  <a:prstClr val="black"/>
                </a:solidFill>
              </a:rPr>
              <a:t>Soğan</a:t>
            </a:r>
            <a:endParaRPr lang="tr-T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13"/>
          <a:stretch/>
        </p:blipFill>
        <p:spPr>
          <a:xfrm>
            <a:off x="4237448" y="2877298"/>
            <a:ext cx="5172605" cy="34163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351129" y="2507966"/>
            <a:ext cx="1433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tr-TR" b="1" dirty="0" smtClean="0"/>
              <a:t>Stolon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0386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606721"/>
            <a:ext cx="2805752" cy="35702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b="0" i="0" u="none" strike="noStrike" baseline="0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b="1" dirty="0"/>
              <a:t>Yapraksı </a:t>
            </a:r>
            <a:r>
              <a:rPr lang="tr-TR" b="1" dirty="0" smtClean="0"/>
              <a:t>Gövde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22" y="2606721"/>
            <a:ext cx="5645399" cy="39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8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97</TotalTime>
  <Words>107</Words>
  <Application>Microsoft Office PowerPoint</Application>
  <PresentationFormat>Geniş ekran</PresentationFormat>
  <Paragraphs>29</Paragraphs>
  <Slides>15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TimesNewRomanPS-BoldMT</vt:lpstr>
      <vt:lpstr>TimesNewRomanPSMT</vt:lpstr>
      <vt:lpstr>Wingdings</vt:lpstr>
      <vt:lpstr>Wingdings 3</vt:lpstr>
      <vt:lpstr>İyon Toplantı Odası</vt:lpstr>
      <vt:lpstr>BIO113 BOTANY Assist. Prof. Şeyda Fikirdeşici Ergen</vt:lpstr>
      <vt:lpstr>PowerPoint Sunusu</vt:lpstr>
      <vt:lpstr>Plant Branching Types</vt:lpstr>
      <vt:lpstr>Morphology of the plant body</vt:lpstr>
      <vt:lpstr> The Metamorphosis of Plants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Gövdenin Primer Yapısı</vt:lpstr>
      <vt:lpstr>Gövdenin sekonder yapısı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hp_ergen</dc:creator>
  <cp:lastModifiedBy>hp_ergen</cp:lastModifiedBy>
  <cp:revision>42</cp:revision>
  <dcterms:created xsi:type="dcterms:W3CDTF">2018-11-26T12:38:19Z</dcterms:created>
  <dcterms:modified xsi:type="dcterms:W3CDTF">2020-10-03T13:47:35Z</dcterms:modified>
</cp:coreProperties>
</file>