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1115616" y="2924944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5400" b="1" i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KUMAŞ ÇEŞİTLERİ</a:t>
            </a:r>
            <a:endParaRPr lang="tr-TR" sz="5400" b="1" i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41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548680"/>
            <a:ext cx="8229600" cy="5544616"/>
          </a:xfrm>
        </p:spPr>
        <p:txBody>
          <a:bodyPr>
            <a:noAutofit/>
          </a:bodyPr>
          <a:lstStyle/>
          <a:p>
            <a:r>
              <a:rPr lang="tr-TR" sz="4000" dirty="0" smtClean="0"/>
              <a:t>Panama</a:t>
            </a:r>
          </a:p>
          <a:p>
            <a:r>
              <a:rPr lang="tr-TR" sz="4000" dirty="0" err="1" smtClean="0"/>
              <a:t>Fresko</a:t>
            </a:r>
            <a:endParaRPr lang="tr-TR" sz="4000" dirty="0" smtClean="0"/>
          </a:p>
          <a:p>
            <a:r>
              <a:rPr lang="tr-TR" sz="4000" dirty="0" err="1" smtClean="0"/>
              <a:t>Kamgarn</a:t>
            </a:r>
            <a:r>
              <a:rPr lang="tr-TR" sz="4000" dirty="0" smtClean="0"/>
              <a:t> </a:t>
            </a:r>
            <a:r>
              <a:rPr lang="tr-TR" sz="4000" dirty="0" err="1" smtClean="0"/>
              <a:t>Saksoni</a:t>
            </a:r>
            <a:endParaRPr lang="tr-TR" sz="4000" dirty="0" smtClean="0"/>
          </a:p>
          <a:p>
            <a:r>
              <a:rPr lang="tr-TR" sz="4000" dirty="0" smtClean="0"/>
              <a:t>Lastikotin</a:t>
            </a:r>
          </a:p>
          <a:p>
            <a:r>
              <a:rPr lang="tr-TR" sz="4000" dirty="0" smtClean="0"/>
              <a:t>Krep</a:t>
            </a:r>
          </a:p>
          <a:p>
            <a:r>
              <a:rPr lang="tr-TR" sz="4000" dirty="0" smtClean="0"/>
              <a:t>Kaşmir</a:t>
            </a:r>
          </a:p>
          <a:p>
            <a:r>
              <a:rPr lang="tr-TR" sz="4000" dirty="0" smtClean="0"/>
              <a:t>Astragan</a:t>
            </a:r>
          </a:p>
          <a:p>
            <a:r>
              <a:rPr lang="tr-TR" sz="4000" dirty="0" smtClean="0"/>
              <a:t>Şali</a:t>
            </a:r>
          </a:p>
          <a:p>
            <a:pPr marL="64008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05418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VİSKONDAN YAPILMIŞ STANDART KUMAŞLAR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0592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Gömleklik</a:t>
            </a:r>
          </a:p>
          <a:p>
            <a:r>
              <a:rPr lang="tr-TR" sz="4000" dirty="0" err="1" smtClean="0"/>
              <a:t>Viskon</a:t>
            </a:r>
            <a:r>
              <a:rPr lang="tr-TR" sz="4000" dirty="0" smtClean="0"/>
              <a:t> elbiselik</a:t>
            </a:r>
          </a:p>
          <a:p>
            <a:r>
              <a:rPr lang="tr-TR" sz="4000" dirty="0" err="1" smtClean="0"/>
              <a:t>Trençkotluk</a:t>
            </a:r>
            <a:endParaRPr lang="tr-TR" sz="4000" dirty="0" smtClean="0"/>
          </a:p>
          <a:p>
            <a:r>
              <a:rPr lang="tr-TR" sz="4000" dirty="0" smtClean="0"/>
              <a:t>Krep</a:t>
            </a:r>
          </a:p>
          <a:p>
            <a:pPr marL="64008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00507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RAYON (ASETAT-FLOŞ </a:t>
            </a:r>
            <a:r>
              <a:rPr lang="tr-TR" dirty="0" err="1" smtClean="0"/>
              <a:t>v.b</a:t>
            </a:r>
            <a:r>
              <a:rPr lang="tr-TR" dirty="0" smtClean="0"/>
              <a:t>.) ve İPEKTEN YAPILMIŞ STANDART KUMAŞLAR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3920"/>
          </a:xfrm>
        </p:spPr>
        <p:txBody>
          <a:bodyPr>
            <a:noAutofit/>
          </a:bodyPr>
          <a:lstStyle/>
          <a:p>
            <a:r>
              <a:rPr lang="tr-TR" sz="4000" dirty="0" smtClean="0"/>
              <a:t>Saten</a:t>
            </a:r>
          </a:p>
          <a:p>
            <a:r>
              <a:rPr lang="tr-TR" sz="4000" dirty="0" smtClean="0"/>
              <a:t>İpek </a:t>
            </a:r>
            <a:r>
              <a:rPr lang="tr-TR" sz="4000" dirty="0" err="1" smtClean="0"/>
              <a:t>empirme</a:t>
            </a:r>
            <a:endParaRPr lang="tr-TR" sz="4000" dirty="0" smtClean="0"/>
          </a:p>
          <a:p>
            <a:r>
              <a:rPr lang="tr-TR" sz="4000" dirty="0" smtClean="0"/>
              <a:t>Tafta</a:t>
            </a:r>
          </a:p>
          <a:p>
            <a:r>
              <a:rPr lang="tr-TR" sz="4000" dirty="0" err="1" smtClean="0"/>
              <a:t>Rayon</a:t>
            </a:r>
            <a:r>
              <a:rPr lang="tr-TR" sz="4000" dirty="0" smtClean="0"/>
              <a:t> Krep</a:t>
            </a:r>
          </a:p>
          <a:p>
            <a:r>
              <a:rPr lang="tr-TR" sz="4000" dirty="0" smtClean="0"/>
              <a:t>Fular</a:t>
            </a:r>
          </a:p>
          <a:p>
            <a:r>
              <a:rPr lang="tr-TR" sz="4000" dirty="0" smtClean="0"/>
              <a:t>Şifon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590800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Atlas</a:t>
            </a:r>
          </a:p>
          <a:p>
            <a:r>
              <a:rPr lang="tr-TR" sz="4000" dirty="0" smtClean="0"/>
              <a:t>İpek jorjet</a:t>
            </a:r>
          </a:p>
          <a:p>
            <a:r>
              <a:rPr lang="tr-TR" sz="4000" dirty="0" smtClean="0"/>
              <a:t>İpek şantuk</a:t>
            </a:r>
          </a:p>
          <a:p>
            <a:r>
              <a:rPr lang="tr-TR" sz="4000" dirty="0" smtClean="0"/>
              <a:t>İpek Muslin</a:t>
            </a:r>
          </a:p>
          <a:p>
            <a:r>
              <a:rPr lang="tr-TR" sz="4000" dirty="0" smtClean="0"/>
              <a:t>Sari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15480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Bilen Umut, Hazır Giyimde Kullanılan Malzeme ve Aksesuarlar, </a:t>
            </a:r>
            <a:r>
              <a:rPr lang="tr-TR" dirty="0" err="1" smtClean="0"/>
              <a:t>Kerasus</a:t>
            </a:r>
            <a:r>
              <a:rPr lang="tr-TR" dirty="0" smtClean="0"/>
              <a:t>: 17 Moda ve Tekstil Kitaplığı 1, İzmir, 2013.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1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67494"/>
            <a:ext cx="8964488" cy="1399032"/>
          </a:xfrm>
        </p:spPr>
        <p:txBody>
          <a:bodyPr/>
          <a:lstStyle/>
          <a:p>
            <a:r>
              <a:rPr lang="tr-TR" dirty="0" smtClean="0"/>
              <a:t>STANDART PAMUKLU KUMAŞLAR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Kaput bezi</a:t>
            </a:r>
          </a:p>
          <a:p>
            <a:r>
              <a:rPr lang="tr-TR" sz="3600" dirty="0" smtClean="0"/>
              <a:t>Patiska</a:t>
            </a:r>
          </a:p>
          <a:p>
            <a:r>
              <a:rPr lang="tr-TR" sz="3600" dirty="0" smtClean="0"/>
              <a:t>Tülbent</a:t>
            </a:r>
          </a:p>
          <a:p>
            <a:r>
              <a:rPr lang="tr-TR" sz="3600" dirty="0" smtClean="0"/>
              <a:t>Mermerşahi</a:t>
            </a:r>
          </a:p>
          <a:p>
            <a:r>
              <a:rPr lang="tr-TR" sz="3600" dirty="0" smtClean="0"/>
              <a:t>Çarşaflık</a:t>
            </a:r>
          </a:p>
          <a:p>
            <a:r>
              <a:rPr lang="tr-TR" sz="3600" dirty="0" smtClean="0"/>
              <a:t>Basma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5684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Gömleklik</a:t>
            </a:r>
          </a:p>
          <a:p>
            <a:r>
              <a:rPr lang="tr-TR" sz="4000" dirty="0" smtClean="0"/>
              <a:t>Poplin</a:t>
            </a:r>
          </a:p>
          <a:p>
            <a:r>
              <a:rPr lang="tr-TR" sz="4000" dirty="0" smtClean="0"/>
              <a:t>Otoman</a:t>
            </a:r>
          </a:p>
          <a:p>
            <a:r>
              <a:rPr lang="tr-TR" sz="4000" dirty="0" smtClean="0"/>
              <a:t>Opal</a:t>
            </a:r>
          </a:p>
          <a:p>
            <a:r>
              <a:rPr lang="tr-TR" sz="4000" dirty="0" smtClean="0"/>
              <a:t>Pamuklu elbiselik</a:t>
            </a:r>
          </a:p>
          <a:p>
            <a:r>
              <a:rPr lang="tr-TR" sz="4000" dirty="0" smtClean="0"/>
              <a:t>Branda bezi</a:t>
            </a:r>
          </a:p>
        </p:txBody>
      </p:sp>
    </p:spTree>
    <p:extLst>
      <p:ext uri="{BB962C8B-B14F-4D97-AF65-F5344CB8AC3E}">
        <p14:creationId xmlns:p14="http://schemas.microsoft.com/office/powerpoint/2010/main" val="2202287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Pazen</a:t>
            </a:r>
          </a:p>
          <a:p>
            <a:r>
              <a:rPr lang="tr-TR" sz="4000" dirty="0" smtClean="0"/>
              <a:t>Saten</a:t>
            </a:r>
          </a:p>
          <a:p>
            <a:r>
              <a:rPr lang="tr-TR" sz="4000" dirty="0" smtClean="0"/>
              <a:t>Pijamalık</a:t>
            </a:r>
          </a:p>
          <a:p>
            <a:r>
              <a:rPr lang="tr-TR" sz="4000" dirty="0" err="1" smtClean="0"/>
              <a:t>Diyagonel</a:t>
            </a:r>
            <a:endParaRPr lang="tr-TR" sz="4000" dirty="0" smtClean="0"/>
          </a:p>
          <a:p>
            <a:r>
              <a:rPr lang="tr-TR" sz="4000" dirty="0" smtClean="0"/>
              <a:t>Diril</a:t>
            </a:r>
          </a:p>
          <a:p>
            <a:r>
              <a:rPr lang="tr-TR" sz="4000" dirty="0" smtClean="0"/>
              <a:t>Gabardin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678868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Denim</a:t>
            </a:r>
          </a:p>
          <a:p>
            <a:r>
              <a:rPr lang="tr-TR" sz="4000" dirty="0" smtClean="0"/>
              <a:t>Krep</a:t>
            </a:r>
          </a:p>
          <a:p>
            <a:r>
              <a:rPr lang="tr-TR" sz="4000" dirty="0" smtClean="0"/>
              <a:t>Pamuklu Jorjet</a:t>
            </a:r>
          </a:p>
          <a:p>
            <a:r>
              <a:rPr lang="tr-TR" sz="4000" dirty="0" err="1" smtClean="0"/>
              <a:t>Müslin</a:t>
            </a:r>
            <a:endParaRPr lang="tr-TR" sz="4000" dirty="0" smtClean="0"/>
          </a:p>
          <a:p>
            <a:r>
              <a:rPr lang="tr-TR" sz="4000" dirty="0" smtClean="0"/>
              <a:t>Organze</a:t>
            </a:r>
          </a:p>
          <a:p>
            <a:r>
              <a:rPr lang="tr-TR" sz="4000" dirty="0" err="1" smtClean="0"/>
              <a:t>Vual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567572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Şantuk</a:t>
            </a:r>
          </a:p>
          <a:p>
            <a:r>
              <a:rPr lang="tr-TR" sz="4000" dirty="0" err="1" smtClean="0"/>
              <a:t>Damask</a:t>
            </a:r>
            <a:endParaRPr lang="tr-TR" sz="4000" dirty="0" smtClean="0"/>
          </a:p>
          <a:p>
            <a:r>
              <a:rPr lang="tr-TR" sz="4000" dirty="0" smtClean="0"/>
              <a:t>Etamin</a:t>
            </a:r>
          </a:p>
          <a:p>
            <a:r>
              <a:rPr lang="tr-TR" sz="4000" dirty="0" smtClean="0"/>
              <a:t>Gaz bezi</a:t>
            </a:r>
          </a:p>
          <a:p>
            <a:r>
              <a:rPr lang="tr-TR" sz="4000" dirty="0" smtClean="0"/>
              <a:t>İki yüzlü masa örtüsü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876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/>
          </a:bodyPr>
          <a:lstStyle/>
          <a:p>
            <a:r>
              <a:rPr lang="tr-TR" sz="4000" dirty="0" smtClean="0"/>
              <a:t>STANDART ŞTRAYGARN KUMAŞLAR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Şayak </a:t>
            </a:r>
          </a:p>
          <a:p>
            <a:r>
              <a:rPr lang="tr-TR" sz="4000" dirty="0" smtClean="0"/>
              <a:t>Kaşe</a:t>
            </a:r>
          </a:p>
          <a:p>
            <a:r>
              <a:rPr lang="tr-TR" sz="4000" dirty="0" err="1" smtClean="0"/>
              <a:t>Bleyzer</a:t>
            </a:r>
            <a:r>
              <a:rPr lang="tr-TR" sz="4000" dirty="0" smtClean="0"/>
              <a:t> (</a:t>
            </a:r>
            <a:r>
              <a:rPr lang="tr-TR" sz="4000" dirty="0" err="1" smtClean="0"/>
              <a:t>Blazer</a:t>
            </a:r>
            <a:r>
              <a:rPr lang="tr-TR" sz="4000" dirty="0" smtClean="0"/>
              <a:t>)</a:t>
            </a:r>
          </a:p>
          <a:p>
            <a:r>
              <a:rPr lang="tr-TR" sz="4000" dirty="0" err="1" smtClean="0"/>
              <a:t>Filanel</a:t>
            </a:r>
            <a:endParaRPr lang="tr-TR" sz="4000" dirty="0" smtClean="0"/>
          </a:p>
          <a:p>
            <a:r>
              <a:rPr lang="tr-TR" sz="4000" dirty="0" smtClean="0"/>
              <a:t>Çuha</a:t>
            </a:r>
          </a:p>
          <a:p>
            <a:r>
              <a:rPr lang="tr-TR" sz="4000" dirty="0" err="1" smtClean="0"/>
              <a:t>Melton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1354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Tüvid</a:t>
            </a:r>
            <a:endParaRPr lang="tr-TR" sz="4000" dirty="0" smtClean="0"/>
          </a:p>
          <a:p>
            <a:r>
              <a:rPr lang="tr-TR" sz="4000" dirty="0" err="1" smtClean="0"/>
              <a:t>Şevyot</a:t>
            </a:r>
            <a:endParaRPr lang="tr-TR" sz="4000" dirty="0" smtClean="0"/>
          </a:p>
          <a:p>
            <a:r>
              <a:rPr lang="tr-TR" sz="4000" dirty="0" smtClean="0"/>
              <a:t>Battaniyeler</a:t>
            </a:r>
          </a:p>
          <a:p>
            <a:r>
              <a:rPr lang="tr-TR" sz="4000" dirty="0" smtClean="0"/>
              <a:t>Keçeler</a:t>
            </a:r>
          </a:p>
          <a:p>
            <a:r>
              <a:rPr lang="tr-TR" sz="4000" dirty="0" err="1" smtClean="0"/>
              <a:t>Saksoni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2976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dirty="0" smtClean="0"/>
              <a:t>STANDART KAMGARN KUMAŞLAR TROPİKAL (YAZLIK BEZAYAĞI) KUMAŞLAR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Alpaka </a:t>
            </a:r>
          </a:p>
          <a:p>
            <a:r>
              <a:rPr lang="tr-TR" sz="4000" dirty="0" err="1" smtClean="0"/>
              <a:t>Serj</a:t>
            </a:r>
            <a:endParaRPr lang="tr-TR" sz="4000" dirty="0" smtClean="0"/>
          </a:p>
          <a:p>
            <a:r>
              <a:rPr lang="tr-TR" sz="4000" dirty="0" err="1" smtClean="0"/>
              <a:t>Filafil</a:t>
            </a:r>
            <a:endParaRPr lang="tr-TR" sz="4000" dirty="0" smtClean="0"/>
          </a:p>
          <a:p>
            <a:r>
              <a:rPr lang="tr-TR" sz="4000" dirty="0" smtClean="0"/>
              <a:t>Flanel</a:t>
            </a:r>
          </a:p>
          <a:p>
            <a:r>
              <a:rPr lang="tr-TR" sz="4000" dirty="0" smtClean="0"/>
              <a:t>Gabardin</a:t>
            </a:r>
          </a:p>
          <a:p>
            <a:r>
              <a:rPr lang="tr-TR" sz="4000" dirty="0" smtClean="0"/>
              <a:t>Tartan</a:t>
            </a:r>
          </a:p>
        </p:txBody>
      </p:sp>
    </p:spTree>
    <p:extLst>
      <p:ext uri="{BB962C8B-B14F-4D97-AF65-F5344CB8AC3E}">
        <p14:creationId xmlns:p14="http://schemas.microsoft.com/office/powerpoint/2010/main" val="2975807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235</TotalTime>
  <Words>142</Words>
  <Application>Microsoft Office PowerPoint</Application>
  <PresentationFormat>Ekran Gösterisi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Canlı</vt:lpstr>
      <vt:lpstr>PowerPoint Sunusu</vt:lpstr>
      <vt:lpstr>STANDART PAMUKLU KUMAŞLAR</vt:lpstr>
      <vt:lpstr>PowerPoint Sunusu</vt:lpstr>
      <vt:lpstr>PowerPoint Sunusu</vt:lpstr>
      <vt:lpstr>PowerPoint Sunusu</vt:lpstr>
      <vt:lpstr>PowerPoint Sunusu</vt:lpstr>
      <vt:lpstr>STANDART ŞTRAYGARN KUMAŞLAR</vt:lpstr>
      <vt:lpstr>PowerPoint Sunusu</vt:lpstr>
      <vt:lpstr>STANDART KAMGARN KUMAŞLAR TROPİKAL (YAZLIK BEZAYAĞI) KUMAŞLAR</vt:lpstr>
      <vt:lpstr>PowerPoint Sunusu</vt:lpstr>
      <vt:lpstr>VİSKONDAN YAPILMIŞ STANDART KUMAŞLAR</vt:lpstr>
      <vt:lpstr>RAYON (ASETAT-FLOŞ v.b.) ve İPEKTEN YAPILMIŞ STANDART KUMAŞLAR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KONFEKSİYONDA YARDIMCI                 MALZEMELER</dc:title>
  <dc:creator>seln trhn</dc:creator>
  <cp:lastModifiedBy>Microsoft</cp:lastModifiedBy>
  <cp:revision>31</cp:revision>
  <dcterms:created xsi:type="dcterms:W3CDTF">2015-03-13T21:33:17Z</dcterms:created>
  <dcterms:modified xsi:type="dcterms:W3CDTF">2017-10-29T17:00:49Z</dcterms:modified>
</cp:coreProperties>
</file>