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02"/>
    <p:restoredTop sz="94646"/>
  </p:normalViewPr>
  <p:slideViewPr>
    <p:cSldViewPr snapToGrid="0" snapToObjects="1">
      <p:cViewPr varScale="1">
        <p:scale>
          <a:sx n="115" d="100"/>
          <a:sy n="115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44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65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77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67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65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26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19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7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414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026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26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2BE85-AF4D-874C-AB4C-CC3122A46A68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5B821-7614-714E-8EB0-D1F74EC33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15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EF8C79-EE35-2B4C-B907-15A0A4F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KESİTLER</a:t>
            </a:r>
          </a:p>
        </p:txBody>
      </p:sp>
    </p:spTree>
    <p:extLst>
      <p:ext uri="{BB962C8B-B14F-4D97-AF65-F5344CB8AC3E}">
        <p14:creationId xmlns:p14="http://schemas.microsoft.com/office/powerpoint/2010/main" val="207971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83F3F79-61C6-6242-B589-D4DA765AA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3084" cy="312157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F0C8625-6C15-3546-AA99-21961B4D4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55324"/>
            <a:ext cx="9045466" cy="1702676"/>
          </a:xfrm>
          <a:prstGeom prst="rect">
            <a:avLst/>
          </a:prstGeo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EDBB4A30-BB27-6C46-9530-176B5F9DE86A}"/>
              </a:ext>
            </a:extLst>
          </p:cNvPr>
          <p:cNvSpPr txBox="1">
            <a:spLocks/>
          </p:cNvSpPr>
          <p:nvPr/>
        </p:nvSpPr>
        <p:spPr>
          <a:xfrm>
            <a:off x="580116" y="366588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Kesitlerle peyzaj alanlarının gösterimi</a:t>
            </a:r>
          </a:p>
        </p:txBody>
      </p:sp>
    </p:spTree>
    <p:extLst>
      <p:ext uri="{BB962C8B-B14F-4D97-AF65-F5344CB8AC3E}">
        <p14:creationId xmlns:p14="http://schemas.microsoft.com/office/powerpoint/2010/main" val="182246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50DD911-D444-8A4C-9394-E6A5891F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5476" cy="215987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BDAE493-D41F-2947-B494-F49A116AA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8757"/>
            <a:ext cx="9144000" cy="3679243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FDBFB5FD-1AED-BC42-A7A2-A29F880D26C7}"/>
              </a:ext>
            </a:extLst>
          </p:cNvPr>
          <p:cNvSpPr txBox="1">
            <a:spLocks/>
          </p:cNvSpPr>
          <p:nvPr/>
        </p:nvSpPr>
        <p:spPr>
          <a:xfrm>
            <a:off x="339325" y="247273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Arazi, mimari ve peyzaj kesitleri</a:t>
            </a:r>
          </a:p>
        </p:txBody>
      </p:sp>
    </p:spTree>
    <p:extLst>
      <p:ext uri="{BB962C8B-B14F-4D97-AF65-F5344CB8AC3E}">
        <p14:creationId xmlns:p14="http://schemas.microsoft.com/office/powerpoint/2010/main" val="316261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A091099-AC1C-B048-AD6F-748F97BA2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63325" cy="359453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F50D512-1EDB-8145-9808-7D5086198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16166"/>
            <a:ext cx="9144001" cy="3641834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7765675A-6A6D-A846-A9A1-7E10B2EFB082}"/>
              </a:ext>
            </a:extLst>
          </p:cNvPr>
          <p:cNvSpPr txBox="1">
            <a:spLocks/>
          </p:cNvSpPr>
          <p:nvPr/>
        </p:nvSpPr>
        <p:spPr>
          <a:xfrm>
            <a:off x="524106" y="264765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Kesit ve görünüş</a:t>
            </a:r>
          </a:p>
        </p:txBody>
      </p:sp>
    </p:spTree>
    <p:extLst>
      <p:ext uri="{BB962C8B-B14F-4D97-AF65-F5344CB8AC3E}">
        <p14:creationId xmlns:p14="http://schemas.microsoft.com/office/powerpoint/2010/main" val="331103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2CA9101-C6C8-5946-8BFF-CEECEF9BD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4450" cy="340535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4ED892B-AC29-1A46-BE59-41A30BF11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49" y="4682359"/>
            <a:ext cx="9148849" cy="2175641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BB3F5AD4-6669-A24D-92DF-02C8B0D30206}"/>
              </a:ext>
            </a:extLst>
          </p:cNvPr>
          <p:cNvSpPr txBox="1">
            <a:spLocks/>
          </p:cNvSpPr>
          <p:nvPr/>
        </p:nvSpPr>
        <p:spPr>
          <a:xfrm>
            <a:off x="0" y="3847277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Arazi kesitleri</a:t>
            </a:r>
          </a:p>
        </p:txBody>
      </p:sp>
    </p:spTree>
    <p:extLst>
      <p:ext uri="{BB962C8B-B14F-4D97-AF65-F5344CB8AC3E}">
        <p14:creationId xmlns:p14="http://schemas.microsoft.com/office/powerpoint/2010/main" val="384139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1E8E192-40E5-E443-BC35-F1BDB9EAC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20737" cy="5959366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B3EE5363-C3D6-8040-A976-2BD4EE0E84FA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Malzeme detayları</a:t>
            </a:r>
          </a:p>
        </p:txBody>
      </p:sp>
    </p:spTree>
    <p:extLst>
      <p:ext uri="{BB962C8B-B14F-4D97-AF65-F5344CB8AC3E}">
        <p14:creationId xmlns:p14="http://schemas.microsoft.com/office/powerpoint/2010/main" val="302108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A8F5DEF-0C72-2543-998C-D44BEF469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15" y="368610"/>
            <a:ext cx="3539738" cy="283179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B6377C5-41D0-6B40-88D2-916E5501C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15" y="3907572"/>
            <a:ext cx="7863381" cy="2125238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2D46C79-49E3-BE46-B6CB-E680CF103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566" y="1215482"/>
            <a:ext cx="4348975" cy="2408663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3644CAB2-A68B-1F4E-8F7D-3D4DD50196AF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Konstrüksiyon detayları</a:t>
            </a:r>
          </a:p>
        </p:txBody>
      </p:sp>
    </p:spTree>
    <p:extLst>
      <p:ext uri="{BB962C8B-B14F-4D97-AF65-F5344CB8AC3E}">
        <p14:creationId xmlns:p14="http://schemas.microsoft.com/office/powerpoint/2010/main" val="392089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C0B1270-801F-A946-8295-338C92F50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60" y="327722"/>
            <a:ext cx="8371511" cy="4333488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A6AE9E31-D18A-F249-9802-0FC013A18118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Cephe, kesit ve perspektif gösterimleri</a:t>
            </a:r>
          </a:p>
        </p:txBody>
      </p:sp>
    </p:spTree>
    <p:extLst>
      <p:ext uri="{BB962C8B-B14F-4D97-AF65-F5344CB8AC3E}">
        <p14:creationId xmlns:p14="http://schemas.microsoft.com/office/powerpoint/2010/main" val="548304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26</Words>
  <Application>Microsoft Macintosh PowerPoint</Application>
  <PresentationFormat>Ekran Gösterisi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Baskerville</vt:lpstr>
      <vt:lpstr>Calibri</vt:lpstr>
      <vt:lpstr>Calibri Light</vt:lpstr>
      <vt:lpstr>Lucida Console</vt:lpstr>
      <vt:lpstr>Office Teması</vt:lpstr>
      <vt:lpstr>KESİTLER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7</cp:revision>
  <dcterms:created xsi:type="dcterms:W3CDTF">2020-06-25T17:34:45Z</dcterms:created>
  <dcterms:modified xsi:type="dcterms:W3CDTF">2020-06-25T18:36:36Z</dcterms:modified>
</cp:coreProperties>
</file>