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56" r:id="rId3"/>
    <p:sldId id="257" r:id="rId4"/>
    <p:sldId id="258" r:id="rId5"/>
    <p:sldId id="259" r:id="rId6"/>
    <p:sldId id="261" r:id="rId7"/>
    <p:sldId id="260" r:id="rId8"/>
    <p:sldId id="262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702"/>
    <p:restoredTop sz="94646"/>
  </p:normalViewPr>
  <p:slideViewPr>
    <p:cSldViewPr snapToGrid="0" snapToObjects="1">
      <p:cViewPr varScale="1">
        <p:scale>
          <a:sx n="115" d="100"/>
          <a:sy n="115" d="100"/>
        </p:scale>
        <p:origin x="4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2449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5657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772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0672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5653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5267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3191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3713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4140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0265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0262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2BE85-AF4D-874C-AB4C-CC3122A46A68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5B821-7614-714E-8EB0-D1F74EC33E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2156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5EF8C79-EE35-2B4C-B907-15A0A4FB1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Lucida Console" panose="020B0609040504020204" pitchFamily="49" charset="0"/>
                <a:ea typeface="Baskerville" panose="02020502070401020303" pitchFamily="18" charset="0"/>
              </a:rPr>
              <a:t>KESİTLER</a:t>
            </a:r>
          </a:p>
        </p:txBody>
      </p:sp>
    </p:spTree>
    <p:extLst>
      <p:ext uri="{BB962C8B-B14F-4D97-AF65-F5344CB8AC3E}">
        <p14:creationId xmlns:p14="http://schemas.microsoft.com/office/powerpoint/2010/main" val="2079714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983F3F79-61C6-6242-B589-D4DA765AA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3084" cy="3121572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CF0C8625-6C15-3546-AA99-21961B4D4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55324"/>
            <a:ext cx="9045466" cy="1702676"/>
          </a:xfrm>
          <a:prstGeom prst="rect">
            <a:avLst/>
          </a:prstGeom>
        </p:spPr>
      </p:pic>
      <p:sp>
        <p:nvSpPr>
          <p:cNvPr id="6" name="Unvan 1">
            <a:extLst>
              <a:ext uri="{FF2B5EF4-FFF2-40B4-BE49-F238E27FC236}">
                <a16:creationId xmlns:a16="http://schemas.microsoft.com/office/drawing/2014/main" id="{EDBB4A30-BB27-6C46-9530-176B5F9DE86A}"/>
              </a:ext>
            </a:extLst>
          </p:cNvPr>
          <p:cNvSpPr txBox="1">
            <a:spLocks/>
          </p:cNvSpPr>
          <p:nvPr/>
        </p:nvSpPr>
        <p:spPr>
          <a:xfrm>
            <a:off x="580116" y="366588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Kesitlerle peyzaj alanlarının gösterimi</a:t>
            </a:r>
          </a:p>
        </p:txBody>
      </p:sp>
    </p:spTree>
    <p:extLst>
      <p:ext uri="{BB962C8B-B14F-4D97-AF65-F5344CB8AC3E}">
        <p14:creationId xmlns:p14="http://schemas.microsoft.com/office/powerpoint/2010/main" val="1822461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C50DD911-D444-8A4C-9394-E6A5891FA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25476" cy="2159876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0BDAE493-D41F-2947-B494-F49A116AA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78757"/>
            <a:ext cx="9144000" cy="3679243"/>
          </a:xfrm>
          <a:prstGeom prst="rect">
            <a:avLst/>
          </a:prstGeom>
        </p:spPr>
      </p:pic>
      <p:sp>
        <p:nvSpPr>
          <p:cNvPr id="4" name="Unvan 1">
            <a:extLst>
              <a:ext uri="{FF2B5EF4-FFF2-40B4-BE49-F238E27FC236}">
                <a16:creationId xmlns:a16="http://schemas.microsoft.com/office/drawing/2014/main" id="{FDBFB5FD-1AED-BC42-A7A2-A29F880D26C7}"/>
              </a:ext>
            </a:extLst>
          </p:cNvPr>
          <p:cNvSpPr txBox="1">
            <a:spLocks/>
          </p:cNvSpPr>
          <p:nvPr/>
        </p:nvSpPr>
        <p:spPr>
          <a:xfrm>
            <a:off x="339325" y="2472738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Arazi, mimari ve peyzaj kesitleri</a:t>
            </a:r>
          </a:p>
        </p:txBody>
      </p:sp>
    </p:spTree>
    <p:extLst>
      <p:ext uri="{BB962C8B-B14F-4D97-AF65-F5344CB8AC3E}">
        <p14:creationId xmlns:p14="http://schemas.microsoft.com/office/powerpoint/2010/main" val="3162610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6A091099-AC1C-B048-AD6F-748F97BA2E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9163325" cy="3594539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7F50D512-1EDB-8145-9808-7D5086198A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216166"/>
            <a:ext cx="9144001" cy="3641834"/>
          </a:xfrm>
          <a:prstGeom prst="rect">
            <a:avLst/>
          </a:prstGeom>
        </p:spPr>
      </p:pic>
      <p:sp>
        <p:nvSpPr>
          <p:cNvPr id="4" name="Unvan 1">
            <a:extLst>
              <a:ext uri="{FF2B5EF4-FFF2-40B4-BE49-F238E27FC236}">
                <a16:creationId xmlns:a16="http://schemas.microsoft.com/office/drawing/2014/main" id="{7765675A-6A6D-A846-A9A1-7E10B2EFB082}"/>
              </a:ext>
            </a:extLst>
          </p:cNvPr>
          <p:cNvSpPr txBox="1">
            <a:spLocks/>
          </p:cNvSpPr>
          <p:nvPr/>
        </p:nvSpPr>
        <p:spPr>
          <a:xfrm>
            <a:off x="524106" y="264765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Kesit ve görünüş</a:t>
            </a:r>
          </a:p>
        </p:txBody>
      </p:sp>
    </p:spTree>
    <p:extLst>
      <p:ext uri="{BB962C8B-B14F-4D97-AF65-F5344CB8AC3E}">
        <p14:creationId xmlns:p14="http://schemas.microsoft.com/office/powerpoint/2010/main" val="3311030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A2CA9101-C6C8-5946-8BFF-CEECEF9BD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94450" cy="3405352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A4ED892B-AC29-1A46-BE59-41A30BF11F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849" y="4682359"/>
            <a:ext cx="9148849" cy="2175641"/>
          </a:xfrm>
          <a:prstGeom prst="rect">
            <a:avLst/>
          </a:prstGeom>
        </p:spPr>
      </p:pic>
      <p:sp>
        <p:nvSpPr>
          <p:cNvPr id="4" name="Unvan 1">
            <a:extLst>
              <a:ext uri="{FF2B5EF4-FFF2-40B4-BE49-F238E27FC236}">
                <a16:creationId xmlns:a16="http://schemas.microsoft.com/office/drawing/2014/main" id="{BB3F5AD4-6669-A24D-92DF-02C8B0D30206}"/>
              </a:ext>
            </a:extLst>
          </p:cNvPr>
          <p:cNvSpPr txBox="1">
            <a:spLocks/>
          </p:cNvSpPr>
          <p:nvPr/>
        </p:nvSpPr>
        <p:spPr>
          <a:xfrm>
            <a:off x="0" y="3847277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Arazi kesitleri</a:t>
            </a:r>
          </a:p>
        </p:txBody>
      </p:sp>
    </p:spTree>
    <p:extLst>
      <p:ext uri="{BB962C8B-B14F-4D97-AF65-F5344CB8AC3E}">
        <p14:creationId xmlns:p14="http://schemas.microsoft.com/office/powerpoint/2010/main" val="3841399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A1E8E192-40E5-E443-BC35-F1BDB9EAC2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20737" cy="5959366"/>
          </a:xfrm>
          <a:prstGeom prst="rect">
            <a:avLst/>
          </a:prstGeom>
        </p:spPr>
      </p:pic>
      <p:sp>
        <p:nvSpPr>
          <p:cNvPr id="4" name="Unvan 1">
            <a:extLst>
              <a:ext uri="{FF2B5EF4-FFF2-40B4-BE49-F238E27FC236}">
                <a16:creationId xmlns:a16="http://schemas.microsoft.com/office/drawing/2014/main" id="{B3EE5363-C3D6-8040-A976-2BD4EE0E84FA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Malzeme detayları</a:t>
            </a:r>
          </a:p>
        </p:txBody>
      </p:sp>
    </p:spTree>
    <p:extLst>
      <p:ext uri="{BB962C8B-B14F-4D97-AF65-F5344CB8AC3E}">
        <p14:creationId xmlns:p14="http://schemas.microsoft.com/office/powerpoint/2010/main" val="3021087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AA8F5DEF-0C72-2543-998C-D44BEF469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215" y="368610"/>
            <a:ext cx="3539738" cy="2831790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AB6377C5-41D0-6B40-88D2-916E5501CD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215" y="3907572"/>
            <a:ext cx="7863381" cy="2125238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42D46C79-49E3-BE46-B6CB-E680CF103F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2566" y="1215482"/>
            <a:ext cx="4348975" cy="2408663"/>
          </a:xfrm>
          <a:prstGeom prst="rect">
            <a:avLst/>
          </a:prstGeom>
        </p:spPr>
      </p:pic>
      <p:sp>
        <p:nvSpPr>
          <p:cNvPr id="5" name="Unvan 1">
            <a:extLst>
              <a:ext uri="{FF2B5EF4-FFF2-40B4-BE49-F238E27FC236}">
                <a16:creationId xmlns:a16="http://schemas.microsoft.com/office/drawing/2014/main" id="{3644CAB2-A68B-1F4E-8F7D-3D4DD50196AF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Konstrüksiyon detayları</a:t>
            </a:r>
          </a:p>
        </p:txBody>
      </p:sp>
    </p:spTree>
    <p:extLst>
      <p:ext uri="{BB962C8B-B14F-4D97-AF65-F5344CB8AC3E}">
        <p14:creationId xmlns:p14="http://schemas.microsoft.com/office/powerpoint/2010/main" val="3920892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DC0B1270-801F-A946-8295-338C92F50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460" y="327722"/>
            <a:ext cx="8371511" cy="4333488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A6AE9E31-D18A-F249-9802-0FC013A18118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Cephe, kesit ve perspektif gösterimleri</a:t>
            </a:r>
          </a:p>
        </p:txBody>
      </p:sp>
    </p:spTree>
    <p:extLst>
      <p:ext uri="{BB962C8B-B14F-4D97-AF65-F5344CB8AC3E}">
        <p14:creationId xmlns:p14="http://schemas.microsoft.com/office/powerpoint/2010/main" val="5483041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</TotalTime>
  <Words>26</Words>
  <Application>Microsoft Macintosh PowerPoint</Application>
  <PresentationFormat>Ekran Gösterisi (4:3)</PresentationFormat>
  <Paragraphs>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Baskerville</vt:lpstr>
      <vt:lpstr>Calibri</vt:lpstr>
      <vt:lpstr>Calibri Light</vt:lpstr>
      <vt:lpstr>Lucida Console</vt:lpstr>
      <vt:lpstr>Office Teması</vt:lpstr>
      <vt:lpstr>KESİTLER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7</cp:revision>
  <dcterms:created xsi:type="dcterms:W3CDTF">2020-06-25T17:34:45Z</dcterms:created>
  <dcterms:modified xsi:type="dcterms:W3CDTF">2020-06-25T18:36:36Z</dcterms:modified>
</cp:coreProperties>
</file>