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56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98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1141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231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7764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03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55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704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51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77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82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33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85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62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2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24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E1E7-602E-4AFD-979D-3C87F26CAC8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7A3F36-6601-432F-88B8-FC6133042C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99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2D14AC-4FB2-4A4E-A876-D2B304A74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140904"/>
            <a:ext cx="8215806" cy="2021746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14.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BEA7C8C-CB38-42F2-8A2E-4712F98FA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149" y="4127501"/>
            <a:ext cx="9033151" cy="1699962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302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A18DF6-FABB-4B68-B80E-F37E561EE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3710" y="624110"/>
            <a:ext cx="6308522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407BF2-77A8-474F-8147-838CBA1BE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0" y="1384300"/>
            <a:ext cx="7697831" cy="50165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ŞİİR ÖLÇÜSÜ VE ASTRONOMİ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iki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eski bilimsel edebiyatın sonraki dallarıdır.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sadece şiir ölçüsü olarak değil,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çeşitli bölümleriyle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Uktha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Stoma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Gana) ilgili araştırma yapan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Nidanasutra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vardır.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Gramer yönünden değerli bir eserdir.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Şiir ölçüsüyle ilgili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Pingala’nın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kitabı da bazı Hintliler tarafından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Vedangası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kabul edilse de, daha sonraki dönemin bir eseridir. İçeriği sonraki Sanskrit şiirine hitap eder. </a:t>
            </a:r>
          </a:p>
        </p:txBody>
      </p:sp>
    </p:spTree>
    <p:extLst>
      <p:ext uri="{BB962C8B-B14F-4D97-AF65-F5344CB8AC3E}">
        <p14:creationId xmlns:p14="http://schemas.microsoft.com/office/powerpoint/2010/main" val="3578626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17FA92-4A0C-44CC-84C9-14C045B1D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4500" y="624110"/>
            <a:ext cx="716618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BE072-C5C3-4791-94BE-9637D9CC8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874" y="2125211"/>
            <a:ext cx="6853806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Astronomi alanında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Cyotisha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şiirsel küçük bir kitaptır.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eserde ayın ve güneşin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günboyu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aldığı biçimler, ayın 27 yıldızlı Zodyak dairesi içindeki hilal ve dolunay biçimleri ve çeşitli hesaplama kuralları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24420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9DEA31-6143-4BDC-B687-74C553D71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983" y="624110"/>
            <a:ext cx="6566017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105633-B7B6-4D67-8265-67E10FBE5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983" y="2116822"/>
            <a:ext cx="6442745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On üç temel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biri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Mundaka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biri yüksek, diğeri alçak olmak üzere iki bilgiden bahseder.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Yüksek olan bilgi Brahma’yı, alçak olan bilgi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Fonetik, Tören, Gramer, Etimoloji, Şiir Ölçüsü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Astronomo’yi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açıklar.</a:t>
            </a:r>
          </a:p>
        </p:txBody>
      </p:sp>
    </p:spTree>
    <p:extLst>
      <p:ext uri="{BB962C8B-B14F-4D97-AF65-F5344CB8AC3E}">
        <p14:creationId xmlns:p14="http://schemas.microsoft.com/office/powerpoint/2010/main" val="423838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B82209-2746-4EA8-9740-8644D766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8200" y="624110"/>
            <a:ext cx="643692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70AA5A-5D88-4100-BFA4-22C62869B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1430" y="2133600"/>
            <a:ext cx="6333689" cy="37776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alçak bilgilerden son altı tanesi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olarak bilinir. Bunlar Vedalara eklenmiş olan bilimlerdir. Özel kitapları ya da okulları yoktur,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okulların kendi kendilerine öğrendikleri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metinleri açıklamaya yarayan bilgileri içeren bilim dallarıdır.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Zamanla bu bilgiler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sistematize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edilerek birer okul haline gelmişlerdir ve Vedalara ek bilim dalları olmuşlardır.</a:t>
            </a:r>
          </a:p>
        </p:txBody>
      </p:sp>
    </p:spTree>
    <p:extLst>
      <p:ext uri="{BB962C8B-B14F-4D97-AF65-F5344CB8AC3E}">
        <p14:creationId xmlns:p14="http://schemas.microsoft.com/office/powerpoint/2010/main" val="394670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EB70E5-2599-4689-B97A-8CB407B3A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500" y="624110"/>
            <a:ext cx="68199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A07EF9-C6E7-4011-B747-644DC433F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4044" y="2133600"/>
            <a:ext cx="6358855" cy="37776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ŞİKSHA (Fonetik)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Öğrenim anlamına gelen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Şiksha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sözcüğü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Samhitaları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doğru telaffuz etme ve vurgulama ile okumayı öğretir.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Bundan ilk söz edilen yer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Taittiriya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Burada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Şikhsha’nın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altı bölümden oluştuğundan bahsedilir: Ses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varna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), vurgu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svara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), hece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uzunlığu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), kuvvet (bala), melodi (sama) ve kaynaştırma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santana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).</a:t>
            </a:r>
          </a:p>
          <a:p>
            <a:pPr algn="ctr">
              <a:lnSpc>
                <a:spcPct val="150000"/>
              </a:lnSpc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26885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AE4A11-4E01-411A-B0E3-25132041C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6226" y="725710"/>
            <a:ext cx="6168559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EA9F5-91CF-4667-843A-DFC256087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5400" y="1447800"/>
            <a:ext cx="7199385" cy="4463422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60000"/>
              </a:lnSpc>
            </a:pPr>
            <a:endParaRPr lang="tr-TR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tr-TR" sz="21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Şikhsha</a:t>
            </a:r>
            <a:r>
              <a:rPr lang="tr-TR" sz="2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tıpkı ayin </a:t>
            </a:r>
            <a:r>
              <a:rPr lang="tr-TR" sz="21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doktirinleri</a:t>
            </a:r>
            <a:r>
              <a:rPr lang="tr-TR" sz="2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gibi, dinsel gereksinimler yüzünden türemiştir.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2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 töreni düzgün yapabilmek için, sadece töreni bilmek yetmemekte, kutsal metinlerin en doğru şekliyle okunması da gerekmektedir.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21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sz="2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ilahileri onları oluşturan eski ozanların yaptıkları gibi kalmamış, sonraki dönemlerde eserdeki sözcüklerin yerleri değiştirilmese de vurgu yerleri, ayrım yerleri ve bir takım fonetik uygulamalar yapılmıştır.</a:t>
            </a:r>
          </a:p>
        </p:txBody>
      </p:sp>
    </p:spTree>
    <p:extLst>
      <p:ext uri="{BB962C8B-B14F-4D97-AF65-F5344CB8AC3E}">
        <p14:creationId xmlns:p14="http://schemas.microsoft.com/office/powerpoint/2010/main" val="69983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B8DD34-CD50-468D-A94E-BF8509173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0762" y="624110"/>
            <a:ext cx="6988032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AA2ADD-28D6-47B0-9927-C24ABBF9F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0762" y="2133600"/>
            <a:ext cx="6988031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Durum böyle olunca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fonetikçilerin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elinden geçmiş, onların elinden geçen cümle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denilen teknikle yazılmıştır.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teknik fonetikle uğraşan teologların işiydi ve metnin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gramatik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analizini yapmak amacını taşıyordu.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tekniğiyle yazılmasını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Şakalya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adlı bir hocanın yaptığı tahmin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28924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3700B3-F388-42E0-82CD-033BD39A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099" y="624110"/>
            <a:ext cx="6717601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C7B677-21F8-4F94-B63F-2CE315573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0700" y="1625600"/>
            <a:ext cx="7696200" cy="4608290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Böylece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şeklinden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haline dönüştürülmesine 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Pratişakhya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denilmiştir.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metinlerde telaffuzla, vurgulamayla, ses uyumu, sözcüklerin içindeki ve sonundaki sesler, seslerin uzatılması gibi birçok konuyla ilgili yönergeler bulunmaktadır.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Pratişakshsalar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iki açıdan önemlidir: 1. Hindistan’ın en önemli ve eski gramer çalışmalarıdır ve sonraki birçok gramerciyi etkilemiştir.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 Bunlar sayesinde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Samhita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metinleri yüzyıllarca değişmeden günümüze kadar gelmiştir.</a:t>
            </a:r>
          </a:p>
        </p:txBody>
      </p:sp>
    </p:spTree>
    <p:extLst>
      <p:ext uri="{BB962C8B-B14F-4D97-AF65-F5344CB8AC3E}">
        <p14:creationId xmlns:p14="http://schemas.microsoft.com/office/powerpoint/2010/main" val="415866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3BA2BE-6A47-4103-B598-EFFD87877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624110"/>
            <a:ext cx="69723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9170BE-CAA2-4F85-B45D-529D263BC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213" y="2133600"/>
            <a:ext cx="6862194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GRAMER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Gramerle ilgili en eski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metinleri kayıptır. Bu bilimde Veda yorumlarıyla ilgilidir ve Veda okullarının çalışmaları sayesinde gelişmiştir.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Günümüze kadar gelen en eski ve en önemli gramer kitabı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Panini’nin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Ashtadhyayi’sidir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ancak bu eserin Veda okullarıyla herhangi bir ilgisi yoktur, teolojiden ayrı olarak yazılmıştır.</a:t>
            </a:r>
          </a:p>
        </p:txBody>
      </p:sp>
    </p:spTree>
    <p:extLst>
      <p:ext uri="{BB962C8B-B14F-4D97-AF65-F5344CB8AC3E}">
        <p14:creationId xmlns:p14="http://schemas.microsoft.com/office/powerpoint/2010/main" val="3649716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F9ED5E-29AC-4437-AE24-C631374A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8209" y="624110"/>
            <a:ext cx="6534791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VEDANGALAR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ADD661-2DBD-4851-81B3-011F5D899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209" y="2133600"/>
            <a:ext cx="6660860" cy="377762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ETİMOLOJİ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konuda yapılan ilk çalışma gramerci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Yaska’ya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mal edilen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Nighantu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adlı çalışmadır.</a:t>
            </a:r>
          </a:p>
          <a:p>
            <a:pPr marL="0" indent="0" algn="ctr"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Nighantular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üç bölüme ayrılan beş sözcük listesidir.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Birinci bölüm; belli başlı konularda toplanmış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sözcüklerden oluşur.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İkinci bölüm; Vedalardaki birçok anlamı, belirsiz ve zor sözcükleri ele alır.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Üçüncü bölüm ise; üç bölgeyi yani toprak, hava ve gökyüzüne göre tanrıların sınıflandırması yapılır.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Veda yorumları olasılıkla bu tür sözcüklerin derlenmesiyle başlamıştır.</a:t>
            </a:r>
          </a:p>
          <a:p>
            <a:pPr algn="ctr"/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498189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412</TotalTime>
  <Words>615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Comic Sans MS</vt:lpstr>
      <vt:lpstr>Wingdings 3</vt:lpstr>
      <vt:lpstr>Duman</vt:lpstr>
      <vt:lpstr>HİN 134 VEDİK EDEBİYAT  14. HAFTA  VEDANGALAR</vt:lpstr>
      <vt:lpstr>VEDANGALAR</vt:lpstr>
      <vt:lpstr>VEDANGALAR</vt:lpstr>
      <vt:lpstr>VEDANGALAR</vt:lpstr>
      <vt:lpstr>VEDANGALAR</vt:lpstr>
      <vt:lpstr>VEDANGALAR</vt:lpstr>
      <vt:lpstr>VEDANGALAR</vt:lpstr>
      <vt:lpstr>VEDANGALAR</vt:lpstr>
      <vt:lpstr>VEDANGALAR</vt:lpstr>
      <vt:lpstr>VEDANGALAR</vt:lpstr>
      <vt:lpstr>VEDANGALAR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11. HAFTA  VEDANGALAR</dc:title>
  <dc:creator>Casper</dc:creator>
  <cp:lastModifiedBy>Casper</cp:lastModifiedBy>
  <cp:revision>24</cp:revision>
  <dcterms:created xsi:type="dcterms:W3CDTF">2020-05-03T05:46:18Z</dcterms:created>
  <dcterms:modified xsi:type="dcterms:W3CDTF">2020-05-05T18:56:59Z</dcterms:modified>
</cp:coreProperties>
</file>