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95" r:id="rId3"/>
    <p:sldId id="296" r:id="rId4"/>
    <p:sldId id="298" r:id="rId5"/>
    <p:sldId id="299" r:id="rId6"/>
    <p:sldId id="297" r:id="rId7"/>
    <p:sldId id="300" r:id="rId8"/>
    <p:sldId id="301" r:id="rId9"/>
    <p:sldId id="302" r:id="rId10"/>
    <p:sldId id="280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333"/>
    <p:restoredTop sz="93077"/>
  </p:normalViewPr>
  <p:slideViewPr>
    <p:cSldViewPr snapToGrid="0">
      <p:cViewPr varScale="1">
        <p:scale>
          <a:sx n="59" d="100"/>
          <a:sy n="59" d="100"/>
        </p:scale>
        <p:origin x="102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4170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9433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49403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56428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14692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26444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54324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35471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475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7579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1611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874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0273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257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6291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908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8812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3430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nbtecer@ankara.edu.t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806096" y="1388126"/>
            <a:ext cx="8689976" cy="2543058"/>
          </a:xfrm>
          <a:ln/>
          <a:effectLst>
            <a:glow rad="101600">
              <a:schemeClr val="accent3">
                <a:satMod val="175000"/>
                <a:alpha val="40000"/>
              </a:schemeClr>
            </a:glow>
            <a:outerShdw blurRad="63500" dist="25400" dir="5400000" algn="ctr" rotWithShape="0">
              <a:srgbClr val="000000">
                <a:alpha val="69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tr-TR" sz="8800" dirty="0"/>
              <a:t>Dünya mutfak kültürü</a:t>
            </a:r>
          </a:p>
        </p:txBody>
      </p:sp>
      <p:sp>
        <p:nvSpPr>
          <p:cNvPr id="4" name="object 6"/>
          <p:cNvSpPr txBox="1">
            <a:spLocks noGrp="1"/>
          </p:cNvSpPr>
          <p:nvPr>
            <p:ph type="subTitle" idx="1"/>
          </p:nvPr>
        </p:nvSpPr>
        <p:spPr>
          <a:xfrm>
            <a:off x="1806096" y="4095521"/>
            <a:ext cx="8689976" cy="2153666"/>
          </a:xfrm>
          <a:prstGeom prst="rect">
            <a:avLst/>
          </a:prstGeom>
          <a:solidFill>
            <a:schemeClr val="accent6">
              <a:lumMod val="75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vert="horz" wrap="square" lIns="0" tIns="1739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70"/>
              </a:spcBef>
            </a:pPr>
            <a:r>
              <a:rPr sz="3200" spc="-175" dirty="0">
                <a:solidFill>
                  <a:schemeClr val="bg1"/>
                </a:solidFill>
                <a:latin typeface="Verdana"/>
                <a:cs typeface="Verdana"/>
              </a:rPr>
              <a:t>NİLGÜN </a:t>
            </a:r>
            <a:r>
              <a:rPr sz="3200" spc="-215" dirty="0">
                <a:solidFill>
                  <a:schemeClr val="bg1"/>
                </a:solidFill>
                <a:latin typeface="Verdana"/>
                <a:cs typeface="Verdana"/>
              </a:rPr>
              <a:t>BAŞAK</a:t>
            </a:r>
            <a:r>
              <a:rPr sz="3200" spc="-44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3200" spc="-260" dirty="0">
                <a:solidFill>
                  <a:schemeClr val="bg1"/>
                </a:solidFill>
                <a:latin typeface="Verdana"/>
                <a:cs typeface="Verdana"/>
              </a:rPr>
              <a:t>TECER</a:t>
            </a:r>
            <a:endParaRPr sz="3200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927735" marR="920750" indent="635" algn="ctr">
              <a:lnSpc>
                <a:spcPct val="128200"/>
              </a:lnSpc>
              <a:spcBef>
                <a:spcPts val="30"/>
              </a:spcBef>
            </a:pPr>
            <a:r>
              <a:rPr sz="2400" spc="-105" dirty="0">
                <a:solidFill>
                  <a:schemeClr val="bg1"/>
                </a:solidFill>
                <a:latin typeface="Verdana"/>
                <a:cs typeface="Verdana"/>
              </a:rPr>
              <a:t>ÖĞRETİM </a:t>
            </a:r>
            <a:r>
              <a:rPr sz="2400" spc="-165" dirty="0">
                <a:solidFill>
                  <a:schemeClr val="bg1"/>
                </a:solidFill>
                <a:latin typeface="Verdana"/>
                <a:cs typeface="Verdana"/>
              </a:rPr>
              <a:t>GÖREVLİSİ  </a:t>
            </a:r>
            <a:endParaRPr lang="tr-TR" sz="2400" spc="-165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927735" marR="920750" indent="635" algn="ctr">
              <a:lnSpc>
                <a:spcPct val="128200"/>
              </a:lnSpc>
              <a:spcBef>
                <a:spcPts val="30"/>
              </a:spcBef>
            </a:pPr>
            <a:r>
              <a:rPr sz="1600" spc="-15" dirty="0">
                <a:solidFill>
                  <a:schemeClr val="bg1"/>
                </a:solidFill>
                <a:latin typeface="Verdana"/>
                <a:cs typeface="Verdana"/>
              </a:rPr>
              <a:t>ANKARA</a:t>
            </a:r>
            <a:r>
              <a:rPr sz="1600" spc="-21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1600" spc="-280" dirty="0">
                <a:solidFill>
                  <a:schemeClr val="bg1"/>
                </a:solidFill>
                <a:latin typeface="Verdana"/>
                <a:cs typeface="Verdana"/>
              </a:rPr>
              <a:t>ÜNİVERSİTESİ</a:t>
            </a:r>
            <a:endParaRPr sz="1600" dirty="0">
              <a:solidFill>
                <a:schemeClr val="bg1"/>
              </a:solidFill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770"/>
              </a:spcBef>
            </a:pPr>
            <a:r>
              <a:rPr sz="1600" spc="-135" dirty="0">
                <a:solidFill>
                  <a:schemeClr val="bg1"/>
                </a:solidFill>
                <a:latin typeface="Verdana"/>
                <a:cs typeface="Verdana"/>
              </a:rPr>
              <a:t>KALECİK </a:t>
            </a:r>
            <a:r>
              <a:rPr sz="1600" spc="-190" dirty="0">
                <a:solidFill>
                  <a:schemeClr val="bg1"/>
                </a:solidFill>
                <a:latin typeface="Verdana"/>
                <a:cs typeface="Verdana"/>
              </a:rPr>
              <a:t>MESLEK</a:t>
            </a:r>
            <a:r>
              <a:rPr sz="1600" spc="-204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1600" spc="-175" dirty="0">
                <a:solidFill>
                  <a:schemeClr val="bg1"/>
                </a:solidFill>
                <a:latin typeface="Verdana"/>
                <a:cs typeface="Verdana"/>
              </a:rPr>
              <a:t>YÜKSEKOKULU</a:t>
            </a:r>
            <a:endParaRPr sz="1600" dirty="0">
              <a:solidFill>
                <a:schemeClr val="bg1"/>
              </a:solidFill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765"/>
              </a:spcBef>
            </a:pPr>
            <a:r>
              <a:rPr sz="1600" spc="-114" dirty="0">
                <a:solidFill>
                  <a:schemeClr val="bg1"/>
                </a:solidFill>
                <a:latin typeface="Verdana"/>
                <a:cs typeface="Verdana"/>
              </a:rPr>
              <a:t>E-posta:</a:t>
            </a:r>
            <a:r>
              <a:rPr sz="1600" spc="-175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tr-TR" sz="1600" cap="none" spc="-35" dirty="0">
                <a:solidFill>
                  <a:schemeClr val="bg1"/>
                </a:solidFill>
                <a:latin typeface="Verdana"/>
                <a:cs typeface="Verdana"/>
                <a:hlinkClick r:id="rId2"/>
              </a:rPr>
              <a:t>nbtecer@ankara.edu.tr</a:t>
            </a:r>
            <a:endParaRPr lang="tr-TR" sz="1600" cap="none" dirty="0">
              <a:solidFill>
                <a:schemeClr val="bg1"/>
              </a:solidFill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4425942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tin kutusu 7">
            <a:extLst>
              <a:ext uri="{FF2B5EF4-FFF2-40B4-BE49-F238E27FC236}">
                <a16:creationId xmlns:a16="http://schemas.microsoft.com/office/drawing/2014/main" id="{F6174774-FBD0-8C49-A859-241D82BC9403}"/>
              </a:ext>
            </a:extLst>
          </p:cNvPr>
          <p:cNvSpPr txBox="1"/>
          <p:nvPr/>
        </p:nvSpPr>
        <p:spPr>
          <a:xfrm>
            <a:off x="4397829" y="2830285"/>
            <a:ext cx="31133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/>
              <a:t>TEŞEKKÜRLER…</a:t>
            </a:r>
          </a:p>
        </p:txBody>
      </p:sp>
    </p:spTree>
    <p:extLst>
      <p:ext uri="{BB962C8B-B14F-4D97-AF65-F5344CB8AC3E}">
        <p14:creationId xmlns:p14="http://schemas.microsoft.com/office/powerpoint/2010/main" val="2132311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1170927"/>
            <a:ext cx="11929730" cy="5948331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tr-TR" sz="3600" dirty="0"/>
              <a:t>ASYA mutfağı </a:t>
            </a:r>
          </a:p>
          <a:p>
            <a:pPr marL="0" indent="0" algn="ctr">
              <a:buNone/>
            </a:pPr>
            <a:r>
              <a:rPr lang="tr-TR" sz="2800" dirty="0"/>
              <a:t>BAHARAT YOLU İLE ÜNLÜDÜR.</a:t>
            </a:r>
          </a:p>
          <a:p>
            <a:pPr marL="0" indent="0" algn="ctr">
              <a:buNone/>
            </a:pPr>
            <a:r>
              <a:rPr lang="tr-TR" sz="2800" dirty="0"/>
              <a:t>HİNDİSTAN</a:t>
            </a:r>
          </a:p>
          <a:p>
            <a:pPr marL="0" indent="0" algn="ctr">
              <a:buNone/>
            </a:pPr>
            <a:r>
              <a:rPr lang="tr-TR" sz="2800" dirty="0"/>
              <a:t>TAYLAND</a:t>
            </a:r>
          </a:p>
          <a:p>
            <a:pPr marL="0" indent="0" algn="ctr">
              <a:buNone/>
            </a:pPr>
            <a:r>
              <a:rPr lang="tr-TR" sz="2800" dirty="0"/>
              <a:t>VİETNAM</a:t>
            </a:r>
          </a:p>
          <a:p>
            <a:pPr marL="0" indent="0" algn="ctr">
              <a:buNone/>
            </a:pPr>
            <a:r>
              <a:rPr lang="tr-TR" sz="2800" dirty="0"/>
              <a:t>ÇİN</a:t>
            </a:r>
          </a:p>
          <a:p>
            <a:pPr marL="0" indent="0" algn="ctr">
              <a:buNone/>
            </a:pPr>
            <a:r>
              <a:rPr lang="tr-TR" sz="2800" dirty="0"/>
              <a:t>KANTON</a:t>
            </a:r>
          </a:p>
          <a:p>
            <a:pPr marL="0" indent="0" algn="ctr">
              <a:buNone/>
            </a:pPr>
            <a:r>
              <a:rPr lang="tr-TR" sz="2800" dirty="0"/>
              <a:t>KORE</a:t>
            </a:r>
          </a:p>
          <a:p>
            <a:pPr marL="0" indent="0" algn="ctr">
              <a:buNone/>
            </a:pPr>
            <a:r>
              <a:rPr lang="tr-TR" sz="2800" dirty="0"/>
              <a:t>JAPONYA</a:t>
            </a:r>
          </a:p>
          <a:p>
            <a:pPr marL="0" indent="0" algn="ctr">
              <a:buNone/>
            </a:pPr>
            <a:r>
              <a:rPr lang="tr-TR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10395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1170927"/>
            <a:ext cx="11929730" cy="5948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3600" dirty="0"/>
              <a:t>ASYA mutfağı </a:t>
            </a:r>
          </a:p>
          <a:p>
            <a:pPr marL="0" indent="0" algn="ctr">
              <a:buNone/>
            </a:pPr>
            <a:r>
              <a:rPr lang="tr-TR" sz="3600" dirty="0"/>
              <a:t>HİNDİSTAN</a:t>
            </a:r>
          </a:p>
          <a:p>
            <a:pPr marL="0" indent="0" algn="ctr">
              <a:buNone/>
            </a:pPr>
            <a:r>
              <a:rPr lang="tr-TR" sz="2400" dirty="0"/>
              <a:t>GANJ OVALARINDAN HİMALAYA DAĞLARININ DORUKLARINA</a:t>
            </a:r>
          </a:p>
          <a:p>
            <a:pPr marL="0" indent="0" algn="ctr">
              <a:buNone/>
            </a:pPr>
            <a:r>
              <a:rPr lang="tr-TR" sz="2400" dirty="0"/>
              <a:t>GENİŞ BİR COĞRAFYA VE YEMEK ÇEŞİTLİLİĞİ</a:t>
            </a:r>
          </a:p>
          <a:p>
            <a:pPr marL="0" indent="0" algn="ctr">
              <a:buNone/>
            </a:pPr>
            <a:r>
              <a:rPr lang="tr-TR" sz="2400" dirty="0"/>
              <a:t>DÜNYANIN BAHARAT BAŞKENTİ</a:t>
            </a:r>
          </a:p>
        </p:txBody>
      </p:sp>
    </p:spTree>
    <p:extLst>
      <p:ext uri="{BB962C8B-B14F-4D97-AF65-F5344CB8AC3E}">
        <p14:creationId xmlns:p14="http://schemas.microsoft.com/office/powerpoint/2010/main" val="3756220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713727"/>
            <a:ext cx="11929730" cy="5948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3600" dirty="0"/>
              <a:t>ASYA mutfağı </a:t>
            </a:r>
          </a:p>
          <a:p>
            <a:pPr marL="0" indent="0" algn="ctr">
              <a:buNone/>
            </a:pPr>
            <a:r>
              <a:rPr lang="tr-TR" sz="3600" dirty="0"/>
              <a:t>HİNDİSTAN</a:t>
            </a:r>
          </a:p>
          <a:p>
            <a:pPr marL="0" indent="0" algn="ctr">
              <a:buNone/>
            </a:pPr>
            <a:r>
              <a:rPr lang="tr-TR" sz="2400" u="sng" dirty="0"/>
              <a:t>KUZEY;</a:t>
            </a:r>
          </a:p>
          <a:p>
            <a:pPr marL="0" indent="0" algn="ctr">
              <a:buNone/>
            </a:pPr>
            <a:r>
              <a:rPr lang="tr-TR" sz="2400" dirty="0"/>
              <a:t>DAHA ÇOK SÜT ÜRÜNLERİ</a:t>
            </a:r>
          </a:p>
          <a:p>
            <a:pPr marL="0" indent="0" algn="ctr">
              <a:buNone/>
            </a:pPr>
            <a:r>
              <a:rPr lang="tr-TR" sz="2400" dirty="0"/>
              <a:t>HARDAL</a:t>
            </a:r>
          </a:p>
          <a:p>
            <a:pPr marL="0" indent="0" algn="ctr">
              <a:buNone/>
            </a:pPr>
            <a:r>
              <a:rPr lang="tr-TR" sz="2400" dirty="0"/>
              <a:t>TANDIR ETİ AĞIRLIKTADIR.</a:t>
            </a:r>
          </a:p>
          <a:p>
            <a:pPr marL="0" indent="0" algn="ctr">
              <a:buNone/>
            </a:pPr>
            <a:r>
              <a:rPr lang="tr-TR" sz="2400" u="sng" dirty="0"/>
              <a:t>GÜNEY;</a:t>
            </a:r>
          </a:p>
          <a:p>
            <a:pPr marL="0" indent="0" algn="ctr">
              <a:buNone/>
            </a:pPr>
            <a:r>
              <a:rPr lang="tr-TR" sz="2400" dirty="0"/>
              <a:t>HİNDİSTAN CEVİZİ</a:t>
            </a:r>
          </a:p>
          <a:p>
            <a:pPr marL="0" indent="0" algn="ctr">
              <a:buNone/>
            </a:pPr>
            <a:r>
              <a:rPr lang="tr-TR" sz="2400" dirty="0"/>
              <a:t>ACI KIRMIZI BİBER</a:t>
            </a:r>
          </a:p>
          <a:p>
            <a:pPr marL="0" indent="0" algn="ctr"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1493943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713727"/>
            <a:ext cx="11929730" cy="5948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3600" dirty="0"/>
              <a:t>ASYA mutfağı </a:t>
            </a:r>
          </a:p>
          <a:p>
            <a:pPr marL="0" indent="0" algn="ctr">
              <a:buNone/>
            </a:pPr>
            <a:r>
              <a:rPr lang="tr-TR" sz="3600" dirty="0"/>
              <a:t>HİNDİSTAN</a:t>
            </a:r>
          </a:p>
          <a:p>
            <a:pPr marL="0" indent="0" algn="ctr">
              <a:buNone/>
            </a:pPr>
            <a:r>
              <a:rPr lang="tr-TR" sz="2400" u="sng" dirty="0"/>
              <a:t>KUZEY;</a:t>
            </a:r>
          </a:p>
          <a:p>
            <a:pPr marL="0" indent="0" algn="ctr">
              <a:buNone/>
            </a:pPr>
            <a:r>
              <a:rPr lang="tr-TR" sz="2400" dirty="0"/>
              <a:t>DAHA ÇOK SÜT ÜRÜNLERİ</a:t>
            </a:r>
          </a:p>
          <a:p>
            <a:pPr marL="0" indent="0" algn="ctr">
              <a:buNone/>
            </a:pPr>
            <a:r>
              <a:rPr lang="tr-TR" sz="2400" dirty="0"/>
              <a:t>HARDAL</a:t>
            </a:r>
          </a:p>
          <a:p>
            <a:pPr marL="0" indent="0" algn="ctr">
              <a:buNone/>
            </a:pPr>
            <a:r>
              <a:rPr lang="tr-TR" sz="2400" dirty="0"/>
              <a:t>TANDIR ETİ AĞIRLIKTADIR.</a:t>
            </a:r>
          </a:p>
          <a:p>
            <a:pPr marL="0" indent="0" algn="ctr">
              <a:buNone/>
            </a:pPr>
            <a:r>
              <a:rPr lang="tr-TR" sz="2400" u="sng" dirty="0"/>
              <a:t>GÜNEY;</a:t>
            </a:r>
          </a:p>
          <a:p>
            <a:pPr marL="0" indent="0" algn="ctr">
              <a:buNone/>
            </a:pPr>
            <a:r>
              <a:rPr lang="tr-TR" sz="2400" dirty="0"/>
              <a:t>HİNDİSTAN CEVİZİ</a:t>
            </a:r>
          </a:p>
          <a:p>
            <a:pPr marL="0" indent="0" algn="ctr">
              <a:buNone/>
            </a:pPr>
            <a:r>
              <a:rPr lang="tr-TR" sz="2400" dirty="0"/>
              <a:t>ACI KIRMIZI BİBER</a:t>
            </a:r>
          </a:p>
          <a:p>
            <a:pPr marL="0" indent="0" algn="ctr"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6465168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1170927"/>
            <a:ext cx="11929730" cy="5948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3600" dirty="0"/>
              <a:t>ASYA mutfağı </a:t>
            </a:r>
          </a:p>
          <a:p>
            <a:pPr marL="0" indent="0" algn="ctr">
              <a:buNone/>
            </a:pPr>
            <a:r>
              <a:rPr lang="tr-TR" sz="2800" dirty="0"/>
              <a:t>KUZEY HİNDİSTAN Kiler listesi ;</a:t>
            </a:r>
          </a:p>
          <a:p>
            <a:pPr marL="0" indent="0" algn="ctr">
              <a:buNone/>
            </a:pPr>
            <a:r>
              <a:rPr lang="tr-TR" sz="2800" dirty="0"/>
              <a:t>SONSUZ BAHARAT-BAHARAT HARMANI, REZENE TOHUMU, HARDAL TOHUMU, HARDAL YAPRAĞI,</a:t>
            </a:r>
          </a:p>
          <a:p>
            <a:pPr marL="0" indent="0" algn="ctr">
              <a:buNone/>
            </a:pPr>
            <a:r>
              <a:rPr lang="tr-TR" sz="2800" dirty="0"/>
              <a:t>DARJEELİNG ÇAYI, GHEE YAĞI, KREMA, YOĞURT, PANEER PEYNİRİ, MERCİMEK, LİMON, DOMATES, ACI BİBER, NAAN EKMEĞİ, NEHİR BALIĞI, KUZU ETİ</a:t>
            </a:r>
          </a:p>
        </p:txBody>
      </p:sp>
    </p:spTree>
    <p:extLst>
      <p:ext uri="{BB962C8B-B14F-4D97-AF65-F5344CB8AC3E}">
        <p14:creationId xmlns:p14="http://schemas.microsoft.com/office/powerpoint/2010/main" val="3495155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1323327"/>
            <a:ext cx="11929730" cy="5948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3600" dirty="0"/>
              <a:t>ASYA mutfağı </a:t>
            </a:r>
          </a:p>
          <a:p>
            <a:pPr marL="0" indent="0" algn="ctr">
              <a:buNone/>
            </a:pPr>
            <a:r>
              <a:rPr lang="tr-TR" sz="2800" dirty="0"/>
              <a:t>GÜNEY HİNDİSTAN Kiler listesi ;</a:t>
            </a:r>
          </a:p>
          <a:p>
            <a:pPr marL="0" indent="0" algn="ctr">
              <a:buNone/>
            </a:pPr>
            <a:r>
              <a:rPr lang="tr-TR" sz="2800" dirty="0"/>
              <a:t>KÖRÜ YAPRAKLARI, HİNDİSTANCEVİZİ, ARNAVUTBİBERİ, KIRMIZI VE YEŞİL HARDAL, ÇEMEN OTU, DEMİRHİNDİ, KARABİBER, KOKUM MEYVESİ, ACILI SOSLAR VE TURŞULAR, HİNDİSTANCEVİZİ YAĞI, TAZE BALIK VE DENİZ MAHSULLERİ</a:t>
            </a:r>
          </a:p>
        </p:txBody>
      </p:sp>
    </p:spTree>
    <p:extLst>
      <p:ext uri="{BB962C8B-B14F-4D97-AF65-F5344CB8AC3E}">
        <p14:creationId xmlns:p14="http://schemas.microsoft.com/office/powerpoint/2010/main" val="26783612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1323327"/>
            <a:ext cx="11929730" cy="5948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3600" dirty="0"/>
              <a:t>ASYA mutfağı </a:t>
            </a:r>
          </a:p>
          <a:p>
            <a:pPr marL="0" indent="0" algn="ctr">
              <a:buNone/>
            </a:pPr>
            <a:r>
              <a:rPr lang="tr-TR" sz="2800" dirty="0"/>
              <a:t>TAYLAND KİLER LİSTESİ; </a:t>
            </a:r>
          </a:p>
          <a:p>
            <a:pPr marL="0" indent="0" algn="ctr">
              <a:buNone/>
            </a:pPr>
            <a:r>
              <a:rPr lang="tr-TR" sz="2800" dirty="0"/>
              <a:t>DEMİRHİNDİ, MİSKET LİMONU, BALIK SOSU, KARİDES EZMESİ, HİNDİSTANCEVİZİ SÜTÜ, ZENCEFİL, HAVLICAN, ZERDEÇAL, ACI KIRMIZI BİBER, HURMA ŞEKERİ, KİŞNİŞ, LİMON OTU, TAYLAND FESLEĞENİ,NANE, TZAE BALIK VE DENİZ MAHSULLERİ</a:t>
            </a:r>
          </a:p>
        </p:txBody>
      </p:sp>
    </p:spTree>
    <p:extLst>
      <p:ext uri="{BB962C8B-B14F-4D97-AF65-F5344CB8AC3E}">
        <p14:creationId xmlns:p14="http://schemas.microsoft.com/office/powerpoint/2010/main" val="42668241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1323327"/>
            <a:ext cx="11929730" cy="5948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3600" dirty="0"/>
              <a:t>ASYA mutfağı </a:t>
            </a:r>
          </a:p>
          <a:p>
            <a:pPr marL="0" indent="0" algn="ctr">
              <a:buNone/>
            </a:pPr>
            <a:r>
              <a:rPr lang="tr-TR" sz="2800" dirty="0"/>
              <a:t>VİETNAM KİLER LİSTESİ; </a:t>
            </a:r>
          </a:p>
          <a:p>
            <a:pPr marL="0" indent="0" algn="ctr">
              <a:buNone/>
            </a:pPr>
            <a:r>
              <a:rPr lang="tr-TR" sz="2800" dirty="0"/>
              <a:t>DEMİRHİNDİ, MİSKET LİMONU, BALIK SOSU, KARİDES EZMESİ, HİNDİSTANCEVİZİ SÜTÜ, ZENCEFİL, HAVLICAN, ZERDEÇAL, ACI KIRMIZI BİBER, HURMA ŞEKERİ, KİŞNİŞ, LİMON OTU, TAYLAND FESLEĞENİ,NANE, TZAE BALIK VE DENİZ MAHSULLERİ</a:t>
            </a:r>
          </a:p>
        </p:txBody>
      </p:sp>
    </p:spTree>
    <p:extLst>
      <p:ext uri="{BB962C8B-B14F-4D97-AF65-F5344CB8AC3E}">
        <p14:creationId xmlns:p14="http://schemas.microsoft.com/office/powerpoint/2010/main" val="1334765851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6661</TotalTime>
  <Words>286</Words>
  <Application>Microsoft Macintosh PowerPoint</Application>
  <PresentationFormat>Geniş ekran</PresentationFormat>
  <Paragraphs>53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Tw Cen MT</vt:lpstr>
      <vt:lpstr>Verdana</vt:lpstr>
      <vt:lpstr>Damla</vt:lpstr>
      <vt:lpstr>Dünya mutfak kültürü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FERMENTASYON TEKNOLOJİSİ</dc:title>
  <dc:creator>Windows Kullanıcısı</dc:creator>
  <cp:lastModifiedBy>Özgür Tecer</cp:lastModifiedBy>
  <cp:revision>182</cp:revision>
  <dcterms:created xsi:type="dcterms:W3CDTF">2019-09-25T12:44:30Z</dcterms:created>
  <dcterms:modified xsi:type="dcterms:W3CDTF">2020-01-19T10:17:35Z</dcterms:modified>
</cp:coreProperties>
</file>