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95" r:id="rId3"/>
    <p:sldId id="296" r:id="rId4"/>
    <p:sldId id="298" r:id="rId5"/>
    <p:sldId id="299" r:id="rId6"/>
    <p:sldId id="297" r:id="rId7"/>
    <p:sldId id="300" r:id="rId8"/>
    <p:sldId id="301" r:id="rId9"/>
    <p:sldId id="302" r:id="rId10"/>
    <p:sldId id="28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2800" dirty="0"/>
              <a:t>BAHARAT YOLU İLE ÜNLÜDÜR.</a:t>
            </a:r>
          </a:p>
          <a:p>
            <a:pPr marL="0" indent="0" algn="ctr">
              <a:buNone/>
            </a:pPr>
            <a:r>
              <a:rPr lang="tr-TR" sz="2800" dirty="0"/>
              <a:t>HİNDİSTAN</a:t>
            </a:r>
          </a:p>
          <a:p>
            <a:pPr marL="0" indent="0" algn="ctr">
              <a:buNone/>
            </a:pPr>
            <a:r>
              <a:rPr lang="tr-TR" sz="2800" dirty="0"/>
              <a:t>TAYLAND</a:t>
            </a:r>
          </a:p>
          <a:p>
            <a:pPr marL="0" indent="0" algn="ctr">
              <a:buNone/>
            </a:pPr>
            <a:r>
              <a:rPr lang="tr-TR" sz="2800" dirty="0"/>
              <a:t>VİETNAM</a:t>
            </a:r>
          </a:p>
          <a:p>
            <a:pPr marL="0" indent="0" algn="ctr">
              <a:buNone/>
            </a:pPr>
            <a:r>
              <a:rPr lang="tr-TR" sz="2800" dirty="0"/>
              <a:t>ÇİN</a:t>
            </a:r>
          </a:p>
          <a:p>
            <a:pPr marL="0" indent="0" algn="ctr">
              <a:buNone/>
            </a:pPr>
            <a:r>
              <a:rPr lang="tr-TR" sz="2800" dirty="0"/>
              <a:t>KANTON</a:t>
            </a:r>
          </a:p>
          <a:p>
            <a:pPr marL="0" indent="0" algn="ctr">
              <a:buNone/>
            </a:pPr>
            <a:r>
              <a:rPr lang="tr-TR" sz="2800" dirty="0"/>
              <a:t>KORE</a:t>
            </a:r>
          </a:p>
          <a:p>
            <a:pPr marL="0" indent="0" algn="ctr">
              <a:buNone/>
            </a:pPr>
            <a:r>
              <a:rPr lang="tr-TR" sz="2800" dirty="0"/>
              <a:t>JAPONYA</a:t>
            </a:r>
          </a:p>
          <a:p>
            <a:pPr marL="0" indent="0" algn="ctr">
              <a:buNone/>
            </a:pPr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39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3600" dirty="0"/>
              <a:t>HİNDİSTAN</a:t>
            </a:r>
          </a:p>
          <a:p>
            <a:pPr marL="0" indent="0" algn="ctr">
              <a:buNone/>
            </a:pPr>
            <a:r>
              <a:rPr lang="tr-TR" sz="2400" dirty="0"/>
              <a:t>GANJ OVALARINDAN HİMALAYA DAĞLARININ DORUKLARINA</a:t>
            </a:r>
          </a:p>
          <a:p>
            <a:pPr marL="0" indent="0" algn="ctr">
              <a:buNone/>
            </a:pPr>
            <a:r>
              <a:rPr lang="tr-TR" sz="2400" dirty="0"/>
              <a:t>GENİŞ BİR COĞRAFYA VE YEMEK ÇEŞİTLİLİĞİ</a:t>
            </a:r>
          </a:p>
          <a:p>
            <a:pPr marL="0" indent="0" algn="ctr">
              <a:buNone/>
            </a:pPr>
            <a:r>
              <a:rPr lang="tr-TR" sz="2400" dirty="0"/>
              <a:t>DÜNYANIN BAHARAT BAŞKENTİ</a:t>
            </a:r>
          </a:p>
        </p:txBody>
      </p:sp>
    </p:spTree>
    <p:extLst>
      <p:ext uri="{BB962C8B-B14F-4D97-AF65-F5344CB8AC3E}">
        <p14:creationId xmlns:p14="http://schemas.microsoft.com/office/powerpoint/2010/main" val="375622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7137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3600" dirty="0"/>
              <a:t>HİNDİSTAN</a:t>
            </a:r>
          </a:p>
          <a:p>
            <a:pPr marL="0" indent="0" algn="ctr">
              <a:buNone/>
            </a:pPr>
            <a:r>
              <a:rPr lang="tr-TR" sz="2400" u="sng" dirty="0"/>
              <a:t>KUZEY;</a:t>
            </a:r>
          </a:p>
          <a:p>
            <a:pPr marL="0" indent="0" algn="ctr">
              <a:buNone/>
            </a:pPr>
            <a:r>
              <a:rPr lang="tr-TR" sz="2400" dirty="0"/>
              <a:t>DAHA ÇOK SÜT ÜRÜNLERİ</a:t>
            </a:r>
          </a:p>
          <a:p>
            <a:pPr marL="0" indent="0" algn="ctr">
              <a:buNone/>
            </a:pPr>
            <a:r>
              <a:rPr lang="tr-TR" sz="2400" dirty="0"/>
              <a:t>HARDAL</a:t>
            </a:r>
          </a:p>
          <a:p>
            <a:pPr marL="0" indent="0" algn="ctr">
              <a:buNone/>
            </a:pPr>
            <a:r>
              <a:rPr lang="tr-TR" sz="2400" dirty="0"/>
              <a:t>TANDIR ETİ AĞIRLIKTADIR.</a:t>
            </a:r>
          </a:p>
          <a:p>
            <a:pPr marL="0" indent="0" algn="ctr">
              <a:buNone/>
            </a:pPr>
            <a:r>
              <a:rPr lang="tr-TR" sz="2400" u="sng" dirty="0"/>
              <a:t>GÜNEY;</a:t>
            </a:r>
          </a:p>
          <a:p>
            <a:pPr marL="0" indent="0" algn="ctr">
              <a:buNone/>
            </a:pPr>
            <a:r>
              <a:rPr lang="tr-TR" sz="2400" dirty="0"/>
              <a:t>HİNDİSTAN CEVİZİ</a:t>
            </a:r>
          </a:p>
          <a:p>
            <a:pPr marL="0" indent="0" algn="ctr">
              <a:buNone/>
            </a:pPr>
            <a:r>
              <a:rPr lang="tr-TR" sz="2400" dirty="0"/>
              <a:t>ACI KIRMIZI BİBER</a:t>
            </a:r>
          </a:p>
          <a:p>
            <a:pPr marL="0" indent="0" algn="ctr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4939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7137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3600" dirty="0"/>
              <a:t>HİNDİSTAN</a:t>
            </a:r>
          </a:p>
          <a:p>
            <a:pPr marL="0" indent="0" algn="ctr">
              <a:buNone/>
            </a:pPr>
            <a:r>
              <a:rPr lang="tr-TR" sz="2400" u="sng" dirty="0"/>
              <a:t>KUZEY;</a:t>
            </a:r>
          </a:p>
          <a:p>
            <a:pPr marL="0" indent="0" algn="ctr">
              <a:buNone/>
            </a:pPr>
            <a:r>
              <a:rPr lang="tr-TR" sz="2400" dirty="0"/>
              <a:t>DAHA ÇOK SÜT ÜRÜNLERİ</a:t>
            </a:r>
          </a:p>
          <a:p>
            <a:pPr marL="0" indent="0" algn="ctr">
              <a:buNone/>
            </a:pPr>
            <a:r>
              <a:rPr lang="tr-TR" sz="2400" dirty="0"/>
              <a:t>HARDAL</a:t>
            </a:r>
          </a:p>
          <a:p>
            <a:pPr marL="0" indent="0" algn="ctr">
              <a:buNone/>
            </a:pPr>
            <a:r>
              <a:rPr lang="tr-TR" sz="2400" dirty="0"/>
              <a:t>TANDIR ETİ AĞIRLIKTADIR.</a:t>
            </a:r>
          </a:p>
          <a:p>
            <a:pPr marL="0" indent="0" algn="ctr">
              <a:buNone/>
            </a:pPr>
            <a:r>
              <a:rPr lang="tr-TR" sz="2400" u="sng" dirty="0"/>
              <a:t>GÜNEY;</a:t>
            </a:r>
          </a:p>
          <a:p>
            <a:pPr marL="0" indent="0" algn="ctr">
              <a:buNone/>
            </a:pPr>
            <a:r>
              <a:rPr lang="tr-TR" sz="2400" dirty="0"/>
              <a:t>HİNDİSTAN CEVİZİ</a:t>
            </a:r>
          </a:p>
          <a:p>
            <a:pPr marL="0" indent="0" algn="ctr">
              <a:buNone/>
            </a:pPr>
            <a:r>
              <a:rPr lang="tr-TR" sz="2400" dirty="0"/>
              <a:t>ACI KIRMIZI BİBER</a:t>
            </a:r>
          </a:p>
          <a:p>
            <a:pPr marL="0" indent="0" algn="ctr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651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2800" dirty="0"/>
              <a:t>KUZEY HİNDİSTAN Kiler listesi ;</a:t>
            </a:r>
          </a:p>
          <a:p>
            <a:pPr marL="0" indent="0" algn="ctr">
              <a:buNone/>
            </a:pPr>
            <a:r>
              <a:rPr lang="tr-TR" sz="2800" dirty="0"/>
              <a:t>SONSUZ BAHARAT-BAHARAT HARMANI, REZENE TOHUMU, HARDAL TOHUMU, HARDAL YAPRAĞI,</a:t>
            </a:r>
          </a:p>
          <a:p>
            <a:pPr marL="0" indent="0" algn="ctr">
              <a:buNone/>
            </a:pPr>
            <a:r>
              <a:rPr lang="tr-TR" sz="2800" dirty="0"/>
              <a:t>DARJEELİNG ÇAYI, GHEE YAĞI, KREMA, YOĞURT, PANEER PEYNİRİ, MERCİMEK, LİMON, DOMATES, ACI BİBER, NAAN EKMEĞİ, NEHİR BALIĞI, KUZU ETİ</a:t>
            </a:r>
          </a:p>
        </p:txBody>
      </p:sp>
    </p:spTree>
    <p:extLst>
      <p:ext uri="{BB962C8B-B14F-4D97-AF65-F5344CB8AC3E}">
        <p14:creationId xmlns:p14="http://schemas.microsoft.com/office/powerpoint/2010/main" val="34951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3233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2800" dirty="0"/>
              <a:t>GÜNEY HİNDİSTAN Kiler listesi ;</a:t>
            </a:r>
          </a:p>
          <a:p>
            <a:pPr marL="0" indent="0" algn="ctr">
              <a:buNone/>
            </a:pPr>
            <a:r>
              <a:rPr lang="tr-TR" sz="2800" dirty="0"/>
              <a:t>KÖRÜ YAPRAKLARI, HİNDİSTANCEVİZİ, ARNAVUTBİBERİ, KIRMIZI VE YEŞİL HARDAL, ÇEMEN OTU, DEMİRHİNDİ, KARABİBER, KOKUM MEYVESİ, ACILI SOSLAR VE TURŞULAR, HİNDİSTANCEVİZİ YAĞI, TAZE BALIK VE DENİZ MAHSULLERİ</a:t>
            </a:r>
          </a:p>
        </p:txBody>
      </p:sp>
    </p:spTree>
    <p:extLst>
      <p:ext uri="{BB962C8B-B14F-4D97-AF65-F5344CB8AC3E}">
        <p14:creationId xmlns:p14="http://schemas.microsoft.com/office/powerpoint/2010/main" val="267836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3233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2800" dirty="0"/>
              <a:t>TAYLAND KİLER LİSTESİ; </a:t>
            </a:r>
          </a:p>
          <a:p>
            <a:pPr marL="0" indent="0" algn="ctr">
              <a:buNone/>
            </a:pPr>
            <a:r>
              <a:rPr lang="tr-TR" sz="2800" dirty="0"/>
              <a:t>DEMİRHİNDİ, MİSKET LİMONU, BALIK SOSU, KARİDES EZMESİ, HİNDİSTANCEVİZİ SÜTÜ, ZENCEFİL, HAVLICAN, ZERDEÇAL, ACI KIRMIZI BİBER, HURMA ŞEKERİ, KİŞNİŞ, LİMON OTU, TAYLAND FESLEĞENİ,NANE, TZAE BALIK VE DENİZ MAHSULLERİ</a:t>
            </a:r>
          </a:p>
        </p:txBody>
      </p:sp>
    </p:spTree>
    <p:extLst>
      <p:ext uri="{BB962C8B-B14F-4D97-AF65-F5344CB8AC3E}">
        <p14:creationId xmlns:p14="http://schemas.microsoft.com/office/powerpoint/2010/main" val="426682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3233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ASYA mutfağı </a:t>
            </a:r>
          </a:p>
          <a:p>
            <a:pPr marL="0" indent="0" algn="ctr">
              <a:buNone/>
            </a:pPr>
            <a:r>
              <a:rPr lang="tr-TR" sz="2800" dirty="0"/>
              <a:t>VİETNAM KİLER LİSTESİ; </a:t>
            </a:r>
          </a:p>
          <a:p>
            <a:pPr marL="0" indent="0" algn="ctr">
              <a:buNone/>
            </a:pPr>
            <a:r>
              <a:rPr lang="tr-TR" sz="2800" dirty="0"/>
              <a:t>DEMİRHİNDİ, MİSKET LİMONU, BALIK SOSU, KARİDES EZMESİ, HİNDİSTANCEVİZİ SÜTÜ, ZENCEFİL, HAVLICAN, ZERDEÇAL, ACI KIRMIZI BİBER, HURMA ŞEKERİ, KİŞNİŞ, LİMON OTU, TAYLAND FESLEĞENİ,NANE, TZAE BALIK VE DENİZ MAHSULLERİ</a:t>
            </a:r>
          </a:p>
        </p:txBody>
      </p:sp>
    </p:spTree>
    <p:extLst>
      <p:ext uri="{BB962C8B-B14F-4D97-AF65-F5344CB8AC3E}">
        <p14:creationId xmlns:p14="http://schemas.microsoft.com/office/powerpoint/2010/main" val="133476585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6661</TotalTime>
  <Words>286</Words>
  <Application>Microsoft Macintosh PowerPoint</Application>
  <PresentationFormat>Geniş ekran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Tw Cen MT</vt:lpstr>
      <vt:lpstr>Verdana</vt:lpstr>
      <vt:lpstr>Damla</vt:lpstr>
      <vt:lpstr>Dünya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182</cp:revision>
  <dcterms:created xsi:type="dcterms:W3CDTF">2019-09-25T12:44:30Z</dcterms:created>
  <dcterms:modified xsi:type="dcterms:W3CDTF">2020-01-19T10:17:35Z</dcterms:modified>
</cp:coreProperties>
</file>