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31896-A07B-1748-AD8E-0A7AE632A8A8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6ADE6-42F5-9C4F-ADE4-F6DF0EC9B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957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576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3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34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547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791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1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56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8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156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07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34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289F9-850E-EA49-850A-009AD76BA44A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83802-4F72-E240-B68E-0BB5B5035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9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CEDAW VE İSTANBUL SÖZLEŞMESİ UZMANLARIN EĞİTİMİ ZORUNLUDUR.</a:t>
            </a:r>
          </a:p>
          <a:p>
            <a:r>
              <a:rPr lang="tr-TR" dirty="0" smtClean="0"/>
              <a:t>CEDAW 35 SAYILI KARARI HUKUKÇULARIN EĞİTİMİ ZORUNLUDUR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956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‘Hukuk Adaletsizdir’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3200" dirty="0" smtClean="0"/>
              <a:t>İki  </a:t>
            </a:r>
            <a:r>
              <a:rPr lang="tr-TR" sz="3200" dirty="0"/>
              <a:t>temel anlamı </a:t>
            </a:r>
            <a:r>
              <a:rPr lang="tr-TR" sz="3200" dirty="0" smtClean="0"/>
              <a:t>vardır</a:t>
            </a:r>
            <a:endParaRPr lang="tr-TR" sz="3200" dirty="0"/>
          </a:p>
          <a:p>
            <a:pPr marL="971550" lvl="1" indent="-514350" algn="just">
              <a:buFont typeface="+mj-lt"/>
              <a:buAutoNum type="arabicPeriod"/>
            </a:pPr>
            <a:r>
              <a:rPr lang="tr-TR" sz="3200" dirty="0"/>
              <a:t>Hukukta hiç kadın hakları olmamıştır</a:t>
            </a:r>
            <a:endParaRPr lang="en-US" sz="3200" dirty="0"/>
          </a:p>
          <a:p>
            <a:pPr marL="971550" lvl="1" indent="-514350" algn="just">
              <a:buFont typeface="+mj-lt"/>
              <a:buAutoNum type="arabicPeriod"/>
            </a:pPr>
            <a:r>
              <a:rPr lang="tr-TR" sz="3200" dirty="0"/>
              <a:t>Varsa da kullanılmasına yeterince imkan </a:t>
            </a:r>
            <a:r>
              <a:rPr lang="tr-TR" sz="3200" dirty="0" smtClean="0"/>
              <a:t>tanınmamış </a:t>
            </a:r>
            <a:r>
              <a:rPr lang="tr-TR" sz="3200" dirty="0"/>
              <a:t>veya </a:t>
            </a:r>
            <a:r>
              <a:rPr lang="tr-TR" sz="3200" dirty="0" smtClean="0"/>
              <a:t>korunmamıştır ve  </a:t>
            </a:r>
            <a:r>
              <a:rPr lang="tr-TR" sz="3200" dirty="0"/>
              <a:t>korunma </a:t>
            </a:r>
            <a:r>
              <a:rPr lang="tr-TR" sz="3200" dirty="0" smtClean="0"/>
              <a:t>şartları </a:t>
            </a:r>
            <a:r>
              <a:rPr lang="tr-TR" sz="3200" dirty="0"/>
              <a:t>sağlanmamıştır.</a:t>
            </a:r>
            <a:endParaRPr lang="en-US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254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 ve Toplumsal Cinsiyet İlişkisi </a:t>
            </a:r>
            <a:r>
              <a:rPr lang="tr-TR" dirty="0" smtClean="0"/>
              <a:t>İki Şekilde Kurulabilir: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tr-TR" sz="3200" u="sng" dirty="0"/>
              <a:t>Hukuk normlarının kendisinde ataerkil ideolojinin yansıtılması</a:t>
            </a:r>
            <a:endParaRPr lang="en-US" sz="3200" u="sng" dirty="0"/>
          </a:p>
          <a:p>
            <a:pPr lvl="1"/>
            <a:r>
              <a:rPr lang="tr-TR" sz="3200" dirty="0"/>
              <a:t>21.yy’da artık daha eşit normlar oldu. Normlar değişse de </a:t>
            </a:r>
            <a:r>
              <a:rPr lang="tr-TR" sz="3200" dirty="0" smtClean="0"/>
              <a:t>uygulama </a:t>
            </a:r>
            <a:r>
              <a:rPr lang="tr-TR" sz="3200" dirty="0"/>
              <a:t>hala tam </a:t>
            </a:r>
            <a:r>
              <a:rPr lang="tr-TR" sz="3200" dirty="0" smtClean="0"/>
              <a:t>olarak </a:t>
            </a:r>
            <a:r>
              <a:rPr lang="tr-TR" sz="3200" dirty="0"/>
              <a:t>değişmedi.</a:t>
            </a:r>
          </a:p>
          <a:p>
            <a:pPr lvl="1"/>
            <a:r>
              <a:rPr lang="tr-TR" sz="3200" dirty="0"/>
              <a:t>Şartlar bakımından cinsiyet ayrımı </a:t>
            </a:r>
            <a:endParaRPr lang="en-US" sz="3200" dirty="0"/>
          </a:p>
          <a:p>
            <a:pPr marL="514350" lvl="0" indent="-514350">
              <a:buFont typeface="+mj-lt"/>
              <a:buAutoNum type="arabicPeriod"/>
            </a:pPr>
            <a:r>
              <a:rPr lang="tr-TR" sz="3200" u="sng" dirty="0"/>
              <a:t>Hukuk normlarının uygulanmasında ataerkil ideolojinin yansıtılması</a:t>
            </a:r>
            <a:endParaRPr lang="en-US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310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82</Words>
  <Application>Microsoft Macintosh PowerPoint</Application>
  <PresentationFormat>Geniş Ekran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Teması</vt:lpstr>
      <vt:lpstr>PowerPoint Sunusu</vt:lpstr>
      <vt:lpstr>‘Hukuk Adaletsizdir’</vt:lpstr>
      <vt:lpstr>Hukuk ve Toplumsal Cinsiyet İlişkisi İki Şekilde Kurulabilir: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Gülriz Uygur</dc:creator>
  <cp:lastModifiedBy>Gülriz Uygur</cp:lastModifiedBy>
  <cp:revision>1</cp:revision>
  <dcterms:created xsi:type="dcterms:W3CDTF">2017-11-26T18:52:26Z</dcterms:created>
  <dcterms:modified xsi:type="dcterms:W3CDTF">2017-11-26T18:53:30Z</dcterms:modified>
</cp:coreProperties>
</file>