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7" r:id="rId5"/>
    <p:sldId id="268" r:id="rId6"/>
    <p:sldId id="258" r:id="rId7"/>
    <p:sldId id="269" r:id="rId8"/>
    <p:sldId id="259" r:id="rId9"/>
    <p:sldId id="260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15" autoAdjust="0"/>
    <p:restoredTop sz="94660"/>
  </p:normalViewPr>
  <p:slideViewPr>
    <p:cSldViewPr>
      <p:cViewPr varScale="1">
        <p:scale>
          <a:sx n="69" d="100"/>
          <a:sy n="69" d="100"/>
        </p:scale>
        <p:origin x="17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KANITA DAYALI SOSYAL HİZMET UYGULAMASI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</a:t>
            </a:r>
            <a:r>
              <a:rPr lang="en-US" sz="3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Arş</a:t>
            </a:r>
            <a:r>
              <a:rPr lang="en-US" sz="3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n-US" sz="3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Gör</a:t>
            </a:r>
            <a:r>
              <a:rPr lang="en-US" sz="3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Dr. Burcu </a:t>
            </a:r>
            <a:r>
              <a:rPr lang="en-US" sz="3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Özdemir</a:t>
            </a:r>
            <a:r>
              <a:rPr lang="en-US" sz="3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Ocaklı</a:t>
            </a:r>
            <a:endParaRPr lang="tr-TR" sz="3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Kaynak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Polat</a:t>
            </a:r>
            <a:r>
              <a:rPr lang="en-US" dirty="0"/>
              <a:t>, G.(2007) “Kanıta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Uygulaması</a:t>
            </a:r>
            <a:r>
              <a:rPr lang="en-US" dirty="0"/>
              <a:t>”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, Yıl:17, Sayı:3, ss.34-42.</a:t>
            </a:r>
          </a:p>
        </p:txBody>
      </p:sp>
    </p:spTree>
    <p:extLst>
      <p:ext uri="{BB962C8B-B14F-4D97-AF65-F5344CB8AC3E}">
        <p14:creationId xmlns:p14="http://schemas.microsoft.com/office/powerpoint/2010/main" val="379998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Bu </a:t>
            </a:r>
            <a:r>
              <a:rPr lang="en-US" dirty="0" err="1" smtClean="0"/>
              <a:t>hafta</a:t>
            </a:r>
            <a:r>
              <a:rPr lang="en-US" dirty="0" smtClean="0"/>
              <a:t> </a:t>
            </a:r>
            <a:r>
              <a:rPr lang="en-US" dirty="0" err="1" smtClean="0"/>
              <a:t>kanıta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müdahalesinin</a:t>
            </a:r>
            <a:r>
              <a:rPr lang="en-US" dirty="0" smtClean="0"/>
              <a:t> </a:t>
            </a:r>
            <a:r>
              <a:rPr lang="en-US" dirty="0" err="1" smtClean="0"/>
              <a:t>dördüncü</a:t>
            </a:r>
            <a:r>
              <a:rPr lang="en-US" dirty="0" smtClean="0"/>
              <a:t> </a:t>
            </a:r>
            <a:r>
              <a:rPr lang="en-US" dirty="0" err="1" smtClean="0"/>
              <a:t>aşaması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/>
              <a:t> </a:t>
            </a:r>
            <a:r>
              <a:rPr lang="en-US" dirty="0" smtClean="0"/>
              <a:t>“</a:t>
            </a:r>
            <a:r>
              <a:rPr lang="en-US" dirty="0" err="1" smtClean="0"/>
              <a:t>değerlendirmenin</a:t>
            </a:r>
            <a:r>
              <a:rPr lang="en-US" dirty="0" smtClean="0"/>
              <a:t> </a:t>
            </a:r>
            <a:r>
              <a:rPr lang="en-US" dirty="0" err="1"/>
              <a:t>sonuçlarını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/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kararlarına</a:t>
            </a:r>
            <a:r>
              <a:rPr lang="en-US" dirty="0"/>
              <a:t> </a:t>
            </a:r>
            <a:r>
              <a:rPr lang="en-US" dirty="0" err="1" smtClean="0"/>
              <a:t>aktarma</a:t>
            </a:r>
            <a:r>
              <a:rPr lang="en-US" dirty="0" smtClean="0"/>
              <a:t>” </a:t>
            </a:r>
            <a:r>
              <a:rPr lang="en-US" dirty="0" err="1" smtClean="0"/>
              <a:t>aşaması</a:t>
            </a:r>
            <a:r>
              <a:rPr lang="en-US" dirty="0" smtClean="0"/>
              <a:t> </a:t>
            </a:r>
            <a:r>
              <a:rPr lang="en-US" dirty="0" err="1" smtClean="0"/>
              <a:t>uygulanacaktır</a:t>
            </a:r>
            <a:r>
              <a:rPr lang="en-US" dirty="0"/>
              <a:t>: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Sorulacak</a:t>
            </a:r>
            <a:r>
              <a:rPr lang="en-US" dirty="0" smtClean="0"/>
              <a:t> </a:t>
            </a:r>
            <a:r>
              <a:rPr lang="en-US" dirty="0" err="1" smtClean="0"/>
              <a:t>sorular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Müracaatçı</a:t>
            </a:r>
            <a:r>
              <a:rPr lang="en-US" dirty="0"/>
              <a:t> </a:t>
            </a:r>
            <a:r>
              <a:rPr lang="en-US" dirty="0" err="1"/>
              <a:t>türleri</a:t>
            </a:r>
            <a:r>
              <a:rPr lang="en-US" dirty="0"/>
              <a:t> </a:t>
            </a:r>
            <a:r>
              <a:rPr lang="en-US" dirty="0" err="1"/>
              <a:t>yeterince</a:t>
            </a:r>
            <a:r>
              <a:rPr lang="en-US" dirty="0"/>
              <a:t> </a:t>
            </a:r>
            <a:r>
              <a:rPr lang="en-US" dirty="0" err="1"/>
              <a:t>benzer</a:t>
            </a:r>
            <a:r>
              <a:rPr lang="en-US" dirty="0"/>
              <a:t> mi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Türkiye’de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çalışmaların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endParaRPr lang="en-US" dirty="0" smtClean="0"/>
          </a:p>
          <a:p>
            <a:pPr lvl="1"/>
            <a:r>
              <a:rPr lang="en-US" dirty="0" err="1" smtClean="0"/>
              <a:t>Bulunan</a:t>
            </a:r>
            <a:r>
              <a:rPr lang="en-US" dirty="0" smtClean="0"/>
              <a:t> </a:t>
            </a:r>
            <a:r>
              <a:rPr lang="en-US" dirty="0" err="1" smtClean="0"/>
              <a:t>kanıtların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kültürlerdeki</a:t>
            </a:r>
            <a:r>
              <a:rPr lang="en-US" dirty="0" smtClean="0"/>
              <a:t> </a:t>
            </a:r>
            <a:r>
              <a:rPr lang="en-US" dirty="0" err="1" smtClean="0"/>
              <a:t>uygulamalara</a:t>
            </a:r>
            <a:r>
              <a:rPr lang="en-US" dirty="0" smtClean="0"/>
              <a:t> </a:t>
            </a:r>
            <a:r>
              <a:rPr lang="en-US" dirty="0" err="1" smtClean="0"/>
              <a:t>ait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endParaRPr lang="en-US" dirty="0" smtClean="0"/>
          </a:p>
          <a:p>
            <a:pPr lvl="1"/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kültürlerin</a:t>
            </a:r>
            <a:r>
              <a:rPr lang="en-US" dirty="0" smtClean="0"/>
              <a:t> </a:t>
            </a:r>
            <a:r>
              <a:rPr lang="en-US" dirty="0" err="1" smtClean="0"/>
              <a:t>yanı</a:t>
            </a:r>
            <a:r>
              <a:rPr lang="en-US" dirty="0" smtClean="0"/>
              <a:t> </a:t>
            </a:r>
            <a:r>
              <a:rPr lang="en-US" dirty="0" err="1" smtClean="0"/>
              <a:t>sıra</a:t>
            </a:r>
            <a:r>
              <a:rPr lang="en-US" dirty="0" smtClean="0"/>
              <a:t> </a:t>
            </a:r>
            <a:r>
              <a:rPr lang="en-US" dirty="0" err="1" smtClean="0"/>
              <a:t>bireysel</a:t>
            </a:r>
            <a:r>
              <a:rPr lang="en-US" dirty="0" smtClean="0"/>
              <a:t> </a:t>
            </a:r>
            <a:r>
              <a:rPr lang="en-US" dirty="0" err="1" smtClean="0"/>
              <a:t>farklılıkların</a:t>
            </a:r>
            <a:r>
              <a:rPr lang="en-US" dirty="0" smtClean="0"/>
              <a:t> </a:t>
            </a:r>
            <a:r>
              <a:rPr lang="en-US" dirty="0" err="1" smtClean="0"/>
              <a:t>bulunması</a:t>
            </a:r>
            <a:endParaRPr lang="en-US" dirty="0" smtClean="0"/>
          </a:p>
          <a:p>
            <a:pPr lvl="1"/>
            <a:r>
              <a:rPr lang="en-US" dirty="0" err="1" smtClean="0"/>
              <a:t>Müracaatçı</a:t>
            </a:r>
            <a:r>
              <a:rPr lang="en-US" dirty="0" smtClean="0"/>
              <a:t> </a:t>
            </a:r>
            <a:r>
              <a:rPr lang="en-US" dirty="0" err="1" smtClean="0"/>
              <a:t>sisteminin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3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Müdahaleler </a:t>
            </a:r>
            <a:r>
              <a:rPr lang="en-US" dirty="0" err="1"/>
              <a:t>literatürde</a:t>
            </a:r>
            <a:r>
              <a:rPr lang="en-US" dirty="0"/>
              <a:t> </a:t>
            </a:r>
            <a:r>
              <a:rPr lang="en-US" dirty="0" err="1"/>
              <a:t>tanımlandığı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uygulandı</a:t>
            </a:r>
            <a:r>
              <a:rPr lang="en-US" dirty="0"/>
              <a:t> </a:t>
            </a:r>
            <a:r>
              <a:rPr lang="en-US" dirty="0" err="1"/>
              <a:t>mı</a:t>
            </a:r>
            <a:r>
              <a:rPr lang="en-US" dirty="0" smtClean="0"/>
              <a:t>?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/>
              <a:t>Kanıt</a:t>
            </a:r>
            <a:r>
              <a:rPr lang="en-US" dirty="0" smtClean="0"/>
              <a:t> </a:t>
            </a:r>
            <a:r>
              <a:rPr lang="en-US" dirty="0" err="1" smtClean="0"/>
              <a:t>oluşturan</a:t>
            </a:r>
            <a:r>
              <a:rPr lang="en-US" dirty="0" smtClean="0"/>
              <a:t> </a:t>
            </a:r>
            <a:r>
              <a:rPr lang="en-US" dirty="0" err="1" smtClean="0"/>
              <a:t>araştırmalarda</a:t>
            </a:r>
            <a:r>
              <a:rPr lang="en-US" dirty="0" smtClean="0"/>
              <a:t> </a:t>
            </a:r>
            <a:r>
              <a:rPr lang="en-US" dirty="0" err="1" smtClean="0"/>
              <a:t>müdahalenin</a:t>
            </a:r>
            <a:r>
              <a:rPr lang="en-US" dirty="0" smtClean="0"/>
              <a:t> </a:t>
            </a:r>
            <a:r>
              <a:rPr lang="en-US" dirty="0" err="1" smtClean="0"/>
              <a:t>ayrıntılı</a:t>
            </a:r>
            <a:r>
              <a:rPr lang="en-US" dirty="0" smtClean="0"/>
              <a:t> </a:t>
            </a:r>
            <a:r>
              <a:rPr lang="en-US" dirty="0" err="1" smtClean="0"/>
              <a:t>tanımlanmaması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dirty="0" err="1" smtClean="0"/>
              <a:t>Uygulanan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uyarlanan</a:t>
            </a:r>
            <a:r>
              <a:rPr lang="en-US" dirty="0" smtClean="0"/>
              <a:t> </a:t>
            </a:r>
            <a:r>
              <a:rPr lang="en-US" dirty="0" err="1" smtClean="0"/>
              <a:t>müdahalelerde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uygulamalar</a:t>
            </a:r>
            <a:r>
              <a:rPr lang="en-US" dirty="0" smtClean="0"/>
              <a:t> </a:t>
            </a:r>
            <a:r>
              <a:rPr lang="en-US" dirty="0" err="1" smtClean="0"/>
              <a:t>yapılması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04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Kritik/</a:t>
            </a:r>
            <a:r>
              <a:rPr lang="en-US" dirty="0" err="1"/>
              <a:t>analitik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 smtClean="0"/>
              <a:t>değerlendirme</a:t>
            </a:r>
            <a:endParaRPr lang="en-US" dirty="0" smtClean="0"/>
          </a:p>
          <a:p>
            <a:pPr lvl="1"/>
            <a:r>
              <a:rPr lang="en-US" dirty="0" err="1" smtClean="0"/>
              <a:t>Kanıtların</a:t>
            </a:r>
            <a:r>
              <a:rPr lang="en-US" dirty="0" smtClean="0"/>
              <a:t> </a:t>
            </a:r>
            <a:r>
              <a:rPr lang="en-US" dirty="0" err="1" smtClean="0"/>
              <a:t>niteliği</a:t>
            </a:r>
            <a:endParaRPr lang="en-US" dirty="0" smtClean="0"/>
          </a:p>
          <a:p>
            <a:pPr lvl="2"/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yöntemler</a:t>
            </a:r>
            <a:endParaRPr lang="en-US" dirty="0" smtClean="0"/>
          </a:p>
          <a:p>
            <a:pPr lvl="2"/>
            <a:r>
              <a:rPr lang="en-US" dirty="0" err="1" smtClean="0"/>
              <a:t>Analiz</a:t>
            </a:r>
            <a:r>
              <a:rPr lang="en-US" dirty="0" smtClean="0"/>
              <a:t> </a:t>
            </a:r>
            <a:r>
              <a:rPr lang="en-US" dirty="0" err="1" smtClean="0"/>
              <a:t>yöntemleri</a:t>
            </a:r>
            <a:endParaRPr lang="en-US" dirty="0"/>
          </a:p>
          <a:p>
            <a:pPr lvl="2"/>
            <a:r>
              <a:rPr lang="en-US" dirty="0" err="1" smtClean="0"/>
              <a:t>Etkinliğin</a:t>
            </a:r>
            <a:r>
              <a:rPr lang="en-US" dirty="0" smtClean="0"/>
              <a:t> </a:t>
            </a:r>
            <a:r>
              <a:rPr lang="en-US" dirty="0" err="1" smtClean="0"/>
              <a:t>ölçümü</a:t>
            </a:r>
            <a:endParaRPr lang="en-US" dirty="0" smtClean="0"/>
          </a:p>
          <a:p>
            <a:pPr lvl="1"/>
            <a:r>
              <a:rPr lang="en-US" dirty="0" err="1" smtClean="0"/>
              <a:t>Kanıtların</a:t>
            </a:r>
            <a:r>
              <a:rPr lang="en-US" dirty="0" smtClean="0"/>
              <a:t> </a:t>
            </a:r>
            <a:r>
              <a:rPr lang="en-US" dirty="0" err="1" smtClean="0"/>
              <a:t>uygulanabilirliği</a:t>
            </a:r>
            <a:endParaRPr lang="en-US" dirty="0" smtClean="0"/>
          </a:p>
          <a:p>
            <a:pPr lvl="2"/>
            <a:r>
              <a:rPr lang="en-US" dirty="0" err="1" smtClean="0"/>
              <a:t>Uyarlanabilirlik</a:t>
            </a:r>
            <a:endParaRPr lang="en-US" dirty="0" smtClean="0"/>
          </a:p>
          <a:p>
            <a:pPr lvl="2"/>
            <a:r>
              <a:rPr lang="en-US" dirty="0" err="1" smtClean="0"/>
              <a:t>Yetkinlik</a:t>
            </a:r>
            <a:r>
              <a:rPr lang="en-US" dirty="0" smtClean="0"/>
              <a:t> </a:t>
            </a:r>
            <a:r>
              <a:rPr lang="en-US" dirty="0" err="1" smtClean="0"/>
              <a:t>dahilinde</a:t>
            </a:r>
            <a:r>
              <a:rPr lang="en-US" dirty="0" smtClean="0"/>
              <a:t> </a:t>
            </a:r>
            <a:r>
              <a:rPr lang="en-US" dirty="0" err="1" smtClean="0"/>
              <a:t>olma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93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Elde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kanıt</a:t>
            </a:r>
            <a:r>
              <a:rPr lang="en-US" dirty="0"/>
              <a:t> </a:t>
            </a:r>
            <a:r>
              <a:rPr lang="en-US" dirty="0" err="1"/>
              <a:t>elimizdeki</a:t>
            </a:r>
            <a:r>
              <a:rPr lang="en-US" dirty="0"/>
              <a:t> durum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geçerli</a:t>
            </a:r>
            <a:r>
              <a:rPr lang="en-US" dirty="0"/>
              <a:t> mi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kanıt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durumlar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olmayabiliri</a:t>
            </a:r>
            <a:endParaRPr lang="en-US" dirty="0" smtClean="0"/>
          </a:p>
          <a:p>
            <a:r>
              <a:rPr lang="en-US" dirty="0" err="1" smtClean="0"/>
              <a:t>Elde</a:t>
            </a:r>
            <a:r>
              <a:rPr lang="en-US" dirty="0" smtClean="0"/>
              <a:t> </a:t>
            </a:r>
            <a:r>
              <a:rPr lang="en-US" dirty="0" err="1" smtClean="0"/>
              <a:t>edilen</a:t>
            </a:r>
            <a:r>
              <a:rPr lang="en-US" dirty="0" smtClean="0"/>
              <a:t> </a:t>
            </a:r>
            <a:r>
              <a:rPr lang="en-US" dirty="0" err="1" smtClean="0"/>
              <a:t>kanıt</a:t>
            </a:r>
            <a:r>
              <a:rPr lang="en-US" dirty="0" smtClean="0"/>
              <a:t> </a:t>
            </a:r>
            <a:r>
              <a:rPr lang="en-US" dirty="0" err="1" smtClean="0"/>
              <a:t>müracaatçı</a:t>
            </a:r>
            <a:r>
              <a:rPr lang="en-US" dirty="0" smtClean="0"/>
              <a:t> </a:t>
            </a:r>
            <a:r>
              <a:rPr lang="en-US" dirty="0" err="1" smtClean="0"/>
              <a:t>grubu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uygulanabilir</a:t>
            </a:r>
            <a:r>
              <a:rPr lang="en-US" dirty="0" smtClean="0"/>
              <a:t> mi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durumlar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kanıtlar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müracaatçı</a:t>
            </a:r>
            <a:r>
              <a:rPr lang="en-US" dirty="0" smtClean="0"/>
              <a:t> </a:t>
            </a:r>
            <a:r>
              <a:rPr lang="en-US" dirty="0" err="1" smtClean="0"/>
              <a:t>grupları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olmayabilir</a:t>
            </a:r>
            <a:endParaRPr lang="en-US" dirty="0" smtClean="0"/>
          </a:p>
          <a:p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kanıt</a:t>
            </a:r>
            <a:r>
              <a:rPr lang="en-US" dirty="0" smtClean="0"/>
              <a:t> </a:t>
            </a:r>
            <a:r>
              <a:rPr lang="en-US" dirty="0" err="1" smtClean="0"/>
              <a:t>kaynakları</a:t>
            </a:r>
            <a:r>
              <a:rPr lang="en-US" dirty="0" smtClean="0"/>
              <a:t> </a:t>
            </a:r>
            <a:r>
              <a:rPr lang="en-US" dirty="0" err="1" smtClean="0"/>
              <a:t>neler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kanıtların</a:t>
            </a:r>
            <a:r>
              <a:rPr lang="en-US" dirty="0" smtClean="0"/>
              <a:t> </a:t>
            </a:r>
            <a:r>
              <a:rPr lang="en-US" dirty="0" err="1" smtClean="0"/>
              <a:t>bulunması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Sosyal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uzmanın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konudaki</a:t>
            </a:r>
            <a:r>
              <a:rPr lang="en-US" dirty="0"/>
              <a:t> </a:t>
            </a:r>
            <a:r>
              <a:rPr lang="en-US" dirty="0" err="1"/>
              <a:t>deneyimleri</a:t>
            </a:r>
            <a:r>
              <a:rPr lang="en-US" dirty="0"/>
              <a:t> </a:t>
            </a:r>
            <a:r>
              <a:rPr lang="en-US" dirty="0" err="1"/>
              <a:t>neler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Mesleki</a:t>
            </a:r>
            <a:r>
              <a:rPr lang="en-US" dirty="0" smtClean="0"/>
              <a:t> </a:t>
            </a:r>
            <a:r>
              <a:rPr lang="en-US" dirty="0" err="1" smtClean="0"/>
              <a:t>deneyim</a:t>
            </a:r>
            <a:r>
              <a:rPr lang="en-US" dirty="0" smtClean="0"/>
              <a:t> </a:t>
            </a:r>
            <a:r>
              <a:rPr lang="en-US" dirty="0" err="1" smtClean="0"/>
              <a:t>bilgisiyle</a:t>
            </a:r>
            <a:r>
              <a:rPr lang="en-US" dirty="0" smtClean="0"/>
              <a:t> </a:t>
            </a:r>
            <a:r>
              <a:rPr lang="en-US" dirty="0" err="1" smtClean="0"/>
              <a:t>karşılaştırma</a:t>
            </a:r>
            <a:endParaRPr lang="en-US" dirty="0"/>
          </a:p>
          <a:p>
            <a:r>
              <a:rPr lang="en-US" dirty="0" err="1"/>
              <a:t>Müracaatçıların</a:t>
            </a:r>
            <a:r>
              <a:rPr lang="en-US" dirty="0"/>
              <a:t> </a:t>
            </a:r>
            <a:r>
              <a:rPr lang="en-US" dirty="0" err="1"/>
              <a:t>müdahale</a:t>
            </a:r>
            <a:r>
              <a:rPr lang="en-US" dirty="0"/>
              <a:t> </a:t>
            </a:r>
            <a:r>
              <a:rPr lang="en-US" dirty="0" err="1"/>
              <a:t>sonucunda</a:t>
            </a:r>
            <a:r>
              <a:rPr lang="en-US" dirty="0"/>
              <a:t> </a:t>
            </a:r>
            <a:r>
              <a:rPr lang="en-US" dirty="0" err="1"/>
              <a:t>bekledikleri</a:t>
            </a:r>
            <a:r>
              <a:rPr lang="en-US" dirty="0"/>
              <a:t> </a:t>
            </a:r>
            <a:r>
              <a:rPr lang="en-US" dirty="0" err="1"/>
              <a:t>neler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Müracaatçıların</a:t>
            </a:r>
            <a:r>
              <a:rPr lang="en-US" dirty="0" smtClean="0"/>
              <a:t> </a:t>
            </a:r>
            <a:r>
              <a:rPr lang="en-US" dirty="0" err="1" smtClean="0"/>
              <a:t>görüşlerini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beklentilerini</a:t>
            </a:r>
            <a:r>
              <a:rPr lang="en-US" dirty="0" smtClean="0"/>
              <a:t> alma</a:t>
            </a:r>
            <a:endParaRPr lang="en-US" dirty="0"/>
          </a:p>
          <a:p>
            <a:r>
              <a:rPr lang="en-US" dirty="0" err="1"/>
              <a:t>SHU’nın</a:t>
            </a:r>
            <a:r>
              <a:rPr lang="en-US" dirty="0"/>
              <a:t> </a:t>
            </a:r>
            <a:r>
              <a:rPr lang="en-US" dirty="0" err="1"/>
              <a:t>müdahale</a:t>
            </a:r>
            <a:r>
              <a:rPr lang="en-US" dirty="0"/>
              <a:t> </a:t>
            </a:r>
            <a:r>
              <a:rPr lang="en-US" dirty="0" err="1"/>
              <a:t>sonucunda</a:t>
            </a:r>
            <a:r>
              <a:rPr lang="en-US" dirty="0"/>
              <a:t> </a:t>
            </a:r>
            <a:r>
              <a:rPr lang="en-US" dirty="0" err="1"/>
              <a:t>bekledikleri</a:t>
            </a:r>
            <a:r>
              <a:rPr lang="en-US" dirty="0"/>
              <a:t> </a:t>
            </a:r>
            <a:r>
              <a:rPr lang="en-US" dirty="0" err="1"/>
              <a:t>neler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Uzmanın</a:t>
            </a:r>
            <a:r>
              <a:rPr lang="en-US" dirty="0" smtClean="0"/>
              <a:t> </a:t>
            </a:r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aracılığıyla</a:t>
            </a:r>
            <a:r>
              <a:rPr lang="en-US" dirty="0" smtClean="0"/>
              <a:t> </a:t>
            </a:r>
            <a:r>
              <a:rPr lang="en-US" dirty="0" err="1" smtClean="0"/>
              <a:t>başarmak</a:t>
            </a:r>
            <a:r>
              <a:rPr lang="en-US" dirty="0" smtClean="0"/>
              <a:t> </a:t>
            </a:r>
            <a:r>
              <a:rPr lang="en-US" dirty="0" err="1" smtClean="0"/>
              <a:t>istedikleri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00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/>
          <a:lstStyle/>
          <a:p>
            <a:r>
              <a:rPr lang="en-US" dirty="0" smtClean="0"/>
              <a:t>SHU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soruların</a:t>
            </a:r>
            <a:r>
              <a:rPr lang="en-US" dirty="0" smtClean="0"/>
              <a:t> </a:t>
            </a:r>
            <a:r>
              <a:rPr lang="en-US" dirty="0" err="1" smtClean="0"/>
              <a:t>cevaplarını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araya</a:t>
            </a:r>
            <a:r>
              <a:rPr lang="en-US" dirty="0" smtClean="0"/>
              <a:t> </a:t>
            </a:r>
            <a:r>
              <a:rPr lang="en-US" dirty="0" err="1" smtClean="0"/>
              <a:t>getirerek</a:t>
            </a:r>
            <a:r>
              <a:rPr lang="en-US" dirty="0" smtClean="0"/>
              <a:t> </a:t>
            </a:r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planı</a:t>
            </a:r>
            <a:r>
              <a:rPr lang="en-US" dirty="0" smtClean="0"/>
              <a:t> </a:t>
            </a:r>
            <a:r>
              <a:rPr lang="en-US" dirty="0" err="1" smtClean="0"/>
              <a:t>oluşturmalıdır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Grup</a:t>
            </a:r>
            <a:r>
              <a:rPr lang="en-US" dirty="0" smtClean="0"/>
              <a:t> </a:t>
            </a:r>
            <a:r>
              <a:rPr lang="en-US" dirty="0" err="1" smtClean="0"/>
              <a:t>çalışmasında</a:t>
            </a:r>
            <a:r>
              <a:rPr lang="en-US" dirty="0" smtClean="0"/>
              <a:t> da </a:t>
            </a:r>
            <a:r>
              <a:rPr lang="en-US" dirty="0" err="1" smtClean="0"/>
              <a:t>kullanılacak</a:t>
            </a:r>
            <a:r>
              <a:rPr lang="en-US" dirty="0" smtClean="0"/>
              <a:t> </a:t>
            </a:r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planı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basamaklarıyla</a:t>
            </a:r>
            <a:r>
              <a:rPr lang="en-US" dirty="0" smtClean="0"/>
              <a:t> </a:t>
            </a:r>
            <a:r>
              <a:rPr lang="en-US" dirty="0" err="1" smtClean="0"/>
              <a:t>ayrıntılı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hazırlanacaktır</a:t>
            </a:r>
            <a:r>
              <a:rPr lang="en-US" dirty="0" smtClean="0"/>
              <a:t>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Hazırlanan</a:t>
            </a:r>
            <a:r>
              <a:rPr lang="en-US" dirty="0" smtClean="0"/>
              <a:t> </a:t>
            </a:r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planları</a:t>
            </a:r>
            <a:r>
              <a:rPr lang="en-US" dirty="0" smtClean="0"/>
              <a:t> </a:t>
            </a:r>
            <a:r>
              <a:rPr lang="en-US" dirty="0" err="1" smtClean="0"/>
              <a:t>nedenleyle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rapor</a:t>
            </a:r>
            <a:r>
              <a:rPr lang="en-US" dirty="0" smtClean="0"/>
              <a:t> </a:t>
            </a:r>
            <a:r>
              <a:rPr lang="en-US" dirty="0" err="1" smtClean="0"/>
              <a:t>halinde</a:t>
            </a:r>
            <a:r>
              <a:rPr lang="en-US" dirty="0" smtClean="0"/>
              <a:t> </a:t>
            </a:r>
            <a:r>
              <a:rPr lang="en-US" dirty="0" err="1" smtClean="0"/>
              <a:t>dersin</a:t>
            </a:r>
            <a:r>
              <a:rPr lang="en-US" dirty="0" smtClean="0"/>
              <a:t> </a:t>
            </a:r>
            <a:r>
              <a:rPr lang="en-US" dirty="0" err="1" smtClean="0"/>
              <a:t>öğretim</a:t>
            </a:r>
            <a:r>
              <a:rPr lang="en-US" dirty="0" smtClean="0"/>
              <a:t> </a:t>
            </a:r>
            <a:r>
              <a:rPr lang="en-US" dirty="0" err="1" smtClean="0"/>
              <a:t>üyesine</a:t>
            </a:r>
            <a:r>
              <a:rPr lang="en-US" dirty="0" smtClean="0"/>
              <a:t> </a:t>
            </a:r>
            <a:r>
              <a:rPr lang="en-US" dirty="0" err="1" smtClean="0"/>
              <a:t>sunulacaktır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Raporun</a:t>
            </a:r>
            <a:r>
              <a:rPr lang="en-US" dirty="0" smtClean="0"/>
              <a:t> </a:t>
            </a:r>
            <a:r>
              <a:rPr lang="en-US" dirty="0" err="1" smtClean="0"/>
              <a:t>özet</a:t>
            </a:r>
            <a:r>
              <a:rPr lang="en-US" dirty="0" smtClean="0"/>
              <a:t> </a:t>
            </a:r>
            <a:r>
              <a:rPr lang="en-US" dirty="0" err="1" smtClean="0"/>
              <a:t>şekli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sonraki</a:t>
            </a:r>
            <a:r>
              <a:rPr lang="en-US" dirty="0" smtClean="0"/>
              <a:t> </a:t>
            </a:r>
            <a:r>
              <a:rPr lang="en-US" dirty="0" err="1" smtClean="0"/>
              <a:t>hafta</a:t>
            </a:r>
            <a:r>
              <a:rPr lang="en-US" dirty="0" smtClean="0"/>
              <a:t> 10 </a:t>
            </a:r>
            <a:r>
              <a:rPr lang="en-US" dirty="0" err="1" smtClean="0"/>
              <a:t>dakikalık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sunumla</a:t>
            </a:r>
            <a:r>
              <a:rPr lang="en-US" dirty="0" smtClean="0"/>
              <a:t> </a:t>
            </a:r>
            <a:r>
              <a:rPr lang="en-US" dirty="0" err="1" smtClean="0"/>
              <a:t>sınıfta</a:t>
            </a:r>
            <a:r>
              <a:rPr lang="en-US" dirty="0" smtClean="0"/>
              <a:t> </a:t>
            </a:r>
            <a:r>
              <a:rPr lang="en-US" dirty="0" err="1" smtClean="0"/>
              <a:t>sunulacaktır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3105</TotalTime>
  <Words>264</Words>
  <Application>Microsoft Office PowerPoint</Application>
  <PresentationFormat>Ekran Gösterisi (4:3)</PresentationFormat>
  <Paragraphs>40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Sorulacak sorular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29</cp:revision>
  <dcterms:created xsi:type="dcterms:W3CDTF">2017-04-26T08:36:58Z</dcterms:created>
  <dcterms:modified xsi:type="dcterms:W3CDTF">2020-11-28T19:50:20Z</dcterms:modified>
</cp:coreProperties>
</file>