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FA83D-CCB2-4E4C-A674-3558C32F9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7DE5-7A29-464D-AE2C-B196A1BD6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E7FAF-13FF-5946-B8F1-CFCA526F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7F1B2-ED0C-6A41-9286-F756A827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0B6C5-C7AA-394A-848A-49BC36302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9413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66FA1-B2F0-A74A-A4C1-F308F1130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5ACA5-F2EE-A24C-97BF-DFF4F2BCF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E8C04-7A38-F844-87B3-ED179CB44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131E7-9A25-8845-BE7A-91C9D1D3C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88D46-D7F0-B24B-9645-7FA948C5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4776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572B2E-AFE3-5744-BD30-09B8E59F5E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CB0E5-7D3E-FE4E-B7DB-AD8D33A35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DE4D0-D3E9-B644-ADAB-598462BC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3F401-C930-EA4E-BF3B-2A550E05E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804AC-D00D-7E44-85BF-6DEAA4301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6091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E2C9D-FB51-0A4F-89A5-A68CABF82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567C5-83F4-3C45-9A77-D548CB45A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7BD42-FC66-0A48-AE07-12A50AE73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A94D9-CE12-0142-95EC-7D24D3ECD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831DE-1C93-364D-A31B-0C482092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13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BD94E-1FFC-4D48-8FBC-D06F8A2E9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5C252-5E69-3144-9A89-314B51076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9BB2C-03B6-5844-98B3-9842993D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C9ECC-FD00-8C4A-9BCC-028645C2A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ECA6-4362-A14E-9272-CF035E582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5638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82414-8382-4E41-9B01-B678D07CE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303F6-C70F-1D49-A9FC-9476E0EEC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C9942-CA78-B944-9ABA-8327A7E65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AB2D2-9F45-0D4E-AE5B-7CE6EEF0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C6DA4-1E99-0C4C-B755-1B07AC9D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E9799-6687-B74A-9048-24E175E88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4657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60FD-750C-8540-A7D2-6DF72B568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7F228-C57C-154D-A281-786862A14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3E985-CB35-6340-B526-2186FBFFF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8BE323-B4ED-F04D-BDF8-F7C60FDB85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888DB1-B8E4-9342-9ED6-4D07935CB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7606F2-EB5E-744A-81ED-BD9C01AB2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AE407-0C90-AD45-896D-AB23007C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DD128-1314-C54D-BFAC-E1142A45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8264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A768-DA1C-0C4C-86A9-A68D8D7D9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5BC63D-B7FA-9F47-8576-5BA9E713C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21700-2111-6242-BD36-F7674463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BC411-5E5B-444F-8A75-7BE6123E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23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8A22E9-7D86-9C42-92AC-B3FE7448E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99B423-707B-CF44-810E-C9A7DA1F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3CCE8-EA5E-C94E-930F-CA70E73D3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8038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11D6E-C60C-064D-B4A5-90922DA0D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FF44D-EFE9-0945-A110-177F02D8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10E5B-BED1-E74F-AD36-B7FC9BB03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9D51D-5610-3C43-B8F5-545093208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D2DB5-8109-3D43-86CD-2D5532354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BB1294-2BAD-9D40-A1C9-6DBF0572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6607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68F57-D571-024C-BB4A-E5240C5FF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47F9DB-5054-B24D-8746-1F4D4DAAF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7F8958-DC66-9D45-8BAA-0AFA705DD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73210-60A8-ED43-81BC-76216A73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919B4-CB0C-7A49-A3B7-62C6E383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EE93B-F09D-C94A-939B-4504193E1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95362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DB6BF4-0B45-4843-B1B1-71AE62DB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8EA67-4478-894E-A22B-A9D325DA1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E739A-AAFF-6246-B8F1-D0C4D8B80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6F553-F357-8B48-8AF9-06E8271B99A5}" type="datetimeFigureOut">
              <a:rPr lang="en-TR" smtClean="0"/>
              <a:t>24.06.2020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819D6-11F9-4543-83EC-D027B077F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BF91C-8E70-1E40-BB16-C15E7C2561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0C70E-BE8A-4F44-B117-7F45584E8C47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3676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E86E-00E2-FA40-B7C5-457E5BBFB0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R" dirty="0"/>
              <a:t>Rüzgarlı Sokak ve Ankara gazeteciliği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0B1B1-799D-E44D-AEC8-3749EB7236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4976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033D0-B472-DD41-B140-0569F971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7F8762F-1A48-0B40-AF3C-EE918949A6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05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0F865-3FB0-234C-9714-243A4ECD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60A7-8799-E741-8C2A-181E3DB08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Ankara gazeteciliğine ilişkin kavramsal çerçeve</a:t>
            </a:r>
          </a:p>
          <a:p>
            <a:r>
              <a:rPr lang="en-TR"/>
              <a:t>Rüzgarlı Sokak- Beyoğlu gazeteciliği</a:t>
            </a:r>
          </a:p>
        </p:txBody>
      </p:sp>
    </p:spTree>
    <p:extLst>
      <p:ext uri="{BB962C8B-B14F-4D97-AF65-F5344CB8AC3E}">
        <p14:creationId xmlns:p14="http://schemas.microsoft.com/office/powerpoint/2010/main" val="4291924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Macintosh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Rüzgarlı Sokak ve Ankara gazeteciliği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Rüzgarlı Sokak ve Ankara gazeteciliği</dc:title>
  <dc:creator>Microsoft Office User</dc:creator>
  <cp:lastModifiedBy>Microsoft Office User</cp:lastModifiedBy>
  <cp:revision>1</cp:revision>
  <dcterms:created xsi:type="dcterms:W3CDTF">2020-06-24T18:41:10Z</dcterms:created>
  <dcterms:modified xsi:type="dcterms:W3CDTF">2020-06-24T18:43:26Z</dcterms:modified>
</cp:coreProperties>
</file>