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2D8C9E8B-490F-4B51-B3B1-76F208985C8E}" type="datetimeFigureOut">
              <a:rPr lang="tr-TR" smtClean="0"/>
              <a:t>08.11.2018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6F22DFE-8F6C-4224-A84A-F66EE33181BA}"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D8C9E8B-490F-4B51-B3B1-76F208985C8E}" type="datetimeFigureOut">
              <a:rPr lang="tr-TR" smtClean="0"/>
              <a:t>08.11.2018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6F22DFE-8F6C-4224-A84A-F66EE33181B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D8C9E8B-490F-4B51-B3B1-76F208985C8E}" type="datetimeFigureOut">
              <a:rPr lang="tr-TR" smtClean="0"/>
              <a:t>08.11.2018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6F22DFE-8F6C-4224-A84A-F66EE33181B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D8C9E8B-490F-4B51-B3B1-76F208985C8E}" type="datetimeFigureOut">
              <a:rPr lang="tr-TR" smtClean="0"/>
              <a:t>08.11.2018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6F22DFE-8F6C-4224-A84A-F66EE33181B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2D8C9E8B-490F-4B51-B3B1-76F208985C8E}" type="datetimeFigureOut">
              <a:rPr lang="tr-TR" smtClean="0"/>
              <a:t>08.11.2018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6F22DFE-8F6C-4224-A84A-F66EE33181BA}"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2D8C9E8B-490F-4B51-B3B1-76F208985C8E}" type="datetimeFigureOut">
              <a:rPr lang="tr-TR" smtClean="0"/>
              <a:t>08.11.2018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6F22DFE-8F6C-4224-A84A-F66EE33181B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D8C9E8B-490F-4B51-B3B1-76F208985C8E}" type="datetimeFigureOut">
              <a:rPr lang="tr-TR" smtClean="0"/>
              <a:t>08.11.2018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96F22DFE-8F6C-4224-A84A-F66EE33181B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D8C9E8B-490F-4B51-B3B1-76F208985C8E}" type="datetimeFigureOut">
              <a:rPr lang="tr-TR" smtClean="0"/>
              <a:t>08.11.2018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96F22DFE-8F6C-4224-A84A-F66EE33181B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D8C9E8B-490F-4B51-B3B1-76F208985C8E}" type="datetimeFigureOut">
              <a:rPr lang="tr-TR" smtClean="0"/>
              <a:t>08.11.2018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6F22DFE-8F6C-4224-A84A-F66EE33181B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D8C9E8B-490F-4B51-B3B1-76F208985C8E}" type="datetimeFigureOut">
              <a:rPr lang="tr-TR" smtClean="0"/>
              <a:t>08.11.2018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6F22DFE-8F6C-4224-A84A-F66EE33181B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D8C9E8B-490F-4B51-B3B1-76F208985C8E}" type="datetimeFigureOut">
              <a:rPr lang="tr-TR" smtClean="0"/>
              <a:t>08.11.2018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6F22DFE-8F6C-4224-A84A-F66EE33181B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8C9E8B-490F-4B51-B3B1-76F208985C8E}" type="datetimeFigureOut">
              <a:rPr lang="tr-TR" smtClean="0"/>
              <a:t>08.11.2018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F22DFE-8F6C-4224-A84A-F66EE33181B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en-US" dirty="0" err="1" smtClean="0"/>
              <a:t>Duygular</a:t>
            </a:r>
            <a:r>
              <a:rPr lang="en-US" dirty="0" smtClean="0"/>
              <a:t>: </a:t>
            </a:r>
            <a:r>
              <a:rPr lang="en-US" dirty="0" err="1" smtClean="0"/>
              <a:t>Emek</a:t>
            </a:r>
            <a:r>
              <a:rPr lang="en-US" dirty="0" smtClean="0"/>
              <a:t> </a:t>
            </a:r>
            <a:r>
              <a:rPr lang="en-US" dirty="0" err="1" smtClean="0"/>
              <a:t>Siyaset</a:t>
            </a:r>
            <a:r>
              <a:rPr lang="en-US" dirty="0" smtClean="0"/>
              <a:t> </a:t>
            </a:r>
            <a:r>
              <a:rPr lang="en-US" dirty="0" err="1" smtClean="0"/>
              <a:t>Cinsiyet</a:t>
            </a:r>
            <a:r>
              <a:rPr lang="en-US" dirty="0" smtClean="0"/>
              <a:t> </a:t>
            </a:r>
            <a:endParaRPr lang="tr-TR" dirty="0"/>
          </a:p>
        </p:txBody>
      </p:sp>
      <p:sp>
        <p:nvSpPr>
          <p:cNvPr id="3" name="2 Alt Başlık"/>
          <p:cNvSpPr>
            <a:spLocks noGrp="1"/>
          </p:cNvSpPr>
          <p:nvPr>
            <p:ph type="subTitle" idx="1"/>
          </p:nvPr>
        </p:nvSpPr>
        <p:spPr/>
        <p:txBody>
          <a:bodyPr/>
          <a:lstStyle/>
          <a:p>
            <a:r>
              <a:rPr lang="en-US" dirty="0" smtClean="0"/>
              <a:t>3. </a:t>
            </a:r>
            <a:r>
              <a:rPr lang="en-US" dirty="0" err="1" smtClean="0"/>
              <a:t>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err="1" smtClean="0"/>
              <a:t>Antropoloji</a:t>
            </a:r>
            <a:r>
              <a:rPr lang="en-US" dirty="0" smtClean="0"/>
              <a:t> </a:t>
            </a:r>
            <a:r>
              <a:rPr lang="en-US" dirty="0" err="1" smtClean="0"/>
              <a:t>ve</a:t>
            </a:r>
            <a:r>
              <a:rPr lang="en-US" dirty="0" smtClean="0"/>
              <a:t> </a:t>
            </a:r>
            <a:r>
              <a:rPr lang="en-US" dirty="0" err="1" smtClean="0"/>
              <a:t>Duygular</a:t>
            </a:r>
            <a:endParaRPr lang="tr-TR" dirty="0"/>
          </a:p>
        </p:txBody>
      </p:sp>
      <p:sp>
        <p:nvSpPr>
          <p:cNvPr id="3" name="2 İçerik Yer Tutucusu"/>
          <p:cNvSpPr>
            <a:spLocks noGrp="1"/>
          </p:cNvSpPr>
          <p:nvPr>
            <p:ph idx="1"/>
          </p:nvPr>
        </p:nvSpPr>
        <p:spPr/>
        <p:txBody>
          <a:bodyPr/>
          <a:lstStyle/>
          <a:p>
            <a:r>
              <a:rPr lang="tr-TR" dirty="0"/>
              <a:t>Antropolog Michelle </a:t>
            </a:r>
            <a:r>
              <a:rPr lang="en-US" dirty="0" err="1" smtClean="0"/>
              <a:t>R</a:t>
            </a:r>
            <a:r>
              <a:rPr lang="tr-TR" dirty="0" err="1" smtClean="0"/>
              <a:t>osaldo</a:t>
            </a:r>
            <a:r>
              <a:rPr lang="tr-TR" dirty="0" smtClean="0"/>
              <a:t>:</a:t>
            </a:r>
            <a:r>
              <a:rPr lang="en-US" dirty="0" smtClean="0"/>
              <a:t> Towards an Anthropology of Self and Feeling (1984)</a:t>
            </a:r>
          </a:p>
          <a:p>
            <a:endParaRPr lang="en-US" dirty="0"/>
          </a:p>
          <a:p>
            <a:r>
              <a:rPr lang="tr-TR" dirty="0" smtClean="0"/>
              <a:t>duygu </a:t>
            </a:r>
            <a:r>
              <a:rPr lang="en-US" dirty="0" smtClean="0"/>
              <a:t>vs. </a:t>
            </a:r>
            <a:r>
              <a:rPr lang="tr-TR" dirty="0" smtClean="0"/>
              <a:t>akıl</a:t>
            </a:r>
          </a:p>
          <a:p>
            <a:r>
              <a:rPr lang="tr-TR" dirty="0" smtClean="0"/>
              <a:t>His</a:t>
            </a:r>
            <a:r>
              <a:rPr lang="en-US" dirty="0" smtClean="0"/>
              <a:t> vs.</a:t>
            </a:r>
            <a:r>
              <a:rPr lang="tr-TR" dirty="0" smtClean="0"/>
              <a:t> düşünce</a:t>
            </a:r>
          </a:p>
          <a:p>
            <a:r>
              <a:rPr lang="tr-TR" dirty="0" smtClean="0"/>
              <a:t>Beden</a:t>
            </a:r>
            <a:r>
              <a:rPr lang="en-US" dirty="0" smtClean="0"/>
              <a:t> vs.</a:t>
            </a:r>
            <a:r>
              <a:rPr lang="tr-TR" dirty="0" smtClean="0"/>
              <a:t> zihin</a:t>
            </a:r>
            <a:endParaRPr lang="tr-TR" dirty="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Michelle </a:t>
            </a:r>
            <a:r>
              <a:rPr lang="en-US" dirty="0"/>
              <a:t>R</a:t>
            </a:r>
            <a:r>
              <a:rPr lang="tr-TR" dirty="0" err="1" smtClean="0"/>
              <a:t>osaldo</a:t>
            </a:r>
            <a:endParaRPr lang="tr-TR" dirty="0"/>
          </a:p>
        </p:txBody>
      </p:sp>
      <p:sp>
        <p:nvSpPr>
          <p:cNvPr id="3" name="2 İçerik Yer Tutucusu"/>
          <p:cNvSpPr>
            <a:spLocks noGrp="1"/>
          </p:cNvSpPr>
          <p:nvPr>
            <p:ph idx="1"/>
          </p:nvPr>
        </p:nvSpPr>
        <p:spPr/>
        <p:txBody>
          <a:bodyPr/>
          <a:lstStyle/>
          <a:p>
            <a:r>
              <a:rPr lang="en-US" dirty="0" smtClean="0"/>
              <a:t>“</a:t>
            </a:r>
            <a:r>
              <a:rPr lang="tr-TR" dirty="0" smtClean="0"/>
              <a:t>Duygular esasen fikir ve düşünceden başka bir şey değildir.  Yüz kızarıklığında, nabızda ve ciğerlerimizin, kalbimizin, zihnimizin, midemizin, tenimizin hareketinde hissettiğimiz düşüncelerdir duygular. Duygular vücuda gelmiş düşüncelerdir, ben dahilim, benim beliğim durumun içine dahil, kavrayışını taşıyan düşüncelerdir</a:t>
            </a:r>
            <a:r>
              <a:rPr lang="en-US" dirty="0" smtClean="0"/>
              <a:t>”</a:t>
            </a:r>
            <a:r>
              <a:rPr lang="tr-TR" dirty="0" smtClean="0"/>
              <a:t> </a:t>
            </a:r>
            <a:r>
              <a:rPr lang="en-US" dirty="0" smtClean="0"/>
              <a:t>(1984; 138, 143).</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t>20.Yyil </a:t>
            </a:r>
            <a:r>
              <a:rPr lang="en-US" dirty="0" err="1" smtClean="0"/>
              <a:t>Felsefesi</a:t>
            </a:r>
            <a:r>
              <a:rPr lang="en-US" dirty="0" smtClean="0"/>
              <a:t> </a:t>
            </a:r>
            <a:r>
              <a:rPr lang="en-US" dirty="0" err="1" smtClean="0"/>
              <a:t>ve</a:t>
            </a:r>
            <a:r>
              <a:rPr lang="en-US" dirty="0" smtClean="0"/>
              <a:t> </a:t>
            </a:r>
            <a:r>
              <a:rPr lang="en-US" dirty="0" err="1" smtClean="0"/>
              <a:t>Duygular</a:t>
            </a:r>
            <a:endParaRPr lang="tr-TR" dirty="0"/>
          </a:p>
        </p:txBody>
      </p:sp>
      <p:sp>
        <p:nvSpPr>
          <p:cNvPr id="3" name="2 İçerik Yer Tutucusu"/>
          <p:cNvSpPr>
            <a:spLocks noGrp="1"/>
          </p:cNvSpPr>
          <p:nvPr>
            <p:ph idx="1"/>
          </p:nvPr>
        </p:nvSpPr>
        <p:spPr/>
        <p:txBody>
          <a:bodyPr>
            <a:normAutofit fontScale="92500" lnSpcReduction="10000"/>
          </a:bodyPr>
          <a:lstStyle/>
          <a:p>
            <a:endParaRPr lang="en-US" dirty="0" smtClean="0"/>
          </a:p>
          <a:p>
            <a:r>
              <a:rPr lang="tr-TR" dirty="0" smtClean="0"/>
              <a:t>Varoluşçu Gelenek </a:t>
            </a:r>
            <a:endParaRPr lang="en-US" dirty="0" smtClean="0"/>
          </a:p>
          <a:p>
            <a:endParaRPr lang="en-US" dirty="0"/>
          </a:p>
          <a:p>
            <a:r>
              <a:rPr lang="tr-TR" dirty="0"/>
              <a:t>Robert C. </a:t>
            </a:r>
            <a:r>
              <a:rPr lang="tr-TR" dirty="0" err="1"/>
              <a:t>Solomon</a:t>
            </a:r>
            <a:r>
              <a:rPr lang="tr-TR" dirty="0"/>
              <a:t> - </a:t>
            </a:r>
            <a:r>
              <a:rPr lang="tr-TR" i="1" dirty="0" smtClean="0"/>
              <a:t>Duygulara </a:t>
            </a:r>
            <a:r>
              <a:rPr lang="en-US" i="1" dirty="0" smtClean="0"/>
              <a:t>S</a:t>
            </a:r>
            <a:r>
              <a:rPr lang="tr-TR" i="1" dirty="0" err="1" smtClean="0"/>
              <a:t>adakat</a:t>
            </a:r>
            <a:r>
              <a:rPr lang="tr-TR" i="1" dirty="0" smtClean="0"/>
              <a:t> </a:t>
            </a:r>
            <a:r>
              <a:rPr lang="tr-TR" dirty="0" smtClean="0"/>
              <a:t> “</a:t>
            </a:r>
            <a:r>
              <a:rPr lang="tr-TR" dirty="0" err="1" smtClean="0"/>
              <a:t>Duygularımınızın</a:t>
            </a:r>
            <a:r>
              <a:rPr lang="tr-TR" dirty="0" smtClean="0"/>
              <a:t> hayata nasıl kavrayış ve anlam kattığı”, </a:t>
            </a:r>
            <a:endParaRPr lang="en-US" dirty="0" smtClean="0"/>
          </a:p>
          <a:p>
            <a:r>
              <a:rPr lang="tr-TR" dirty="0" smtClean="0"/>
              <a:t>“</a:t>
            </a:r>
            <a:r>
              <a:rPr lang="tr-TR" dirty="0" err="1" smtClean="0"/>
              <a:t>duygularımınızın</a:t>
            </a:r>
            <a:r>
              <a:rPr lang="tr-TR" dirty="0" smtClean="0"/>
              <a:t> yalnızca pasif kurbanları olmadığımız”</a:t>
            </a:r>
            <a:endParaRPr lang="en-US" dirty="0" smtClean="0"/>
          </a:p>
          <a:p>
            <a:r>
              <a:rPr lang="en-US" dirty="0" smtClean="0"/>
              <a:t>“</a:t>
            </a:r>
            <a:r>
              <a:rPr lang="tr-TR" dirty="0" smtClean="0"/>
              <a:t>duyguların amaçsal şeyler oldukları”, </a:t>
            </a:r>
            <a:endParaRPr lang="en-US"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Robert C. </a:t>
            </a:r>
            <a:r>
              <a:rPr lang="tr-TR" dirty="0" err="1" smtClean="0"/>
              <a:t>Solomon</a:t>
            </a:r>
            <a:endParaRPr lang="tr-TR" dirty="0"/>
          </a:p>
        </p:txBody>
      </p:sp>
      <p:sp>
        <p:nvSpPr>
          <p:cNvPr id="3" name="2 İçerik Yer Tutucusu"/>
          <p:cNvSpPr>
            <a:spLocks noGrp="1"/>
          </p:cNvSpPr>
          <p:nvPr>
            <p:ph idx="1"/>
          </p:nvPr>
        </p:nvSpPr>
        <p:spPr/>
        <p:txBody>
          <a:bodyPr/>
          <a:lstStyle/>
          <a:p>
            <a:r>
              <a:rPr lang="tr-TR" dirty="0" smtClean="0"/>
              <a:t>“duygular dünya ile başa çıkma stratejileri” </a:t>
            </a:r>
            <a:endParaRPr lang="en-US" dirty="0" smtClean="0"/>
          </a:p>
          <a:p>
            <a:r>
              <a:rPr lang="tr-TR" dirty="0" smtClean="0"/>
              <a:t>“duygularımız bize  dünya içinde kavrayış ve oryantasyon sağlar.” </a:t>
            </a:r>
            <a:endParaRPr lang="en-US" dirty="0" smtClean="0"/>
          </a:p>
          <a:p>
            <a:r>
              <a:rPr lang="tr-TR" dirty="0" smtClean="0"/>
              <a:t>“duygular dünyaya uyum sağlama yolumuz.”</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t>J.P Sartre</a:t>
            </a:r>
            <a:endParaRPr lang="tr-TR" dirty="0"/>
          </a:p>
        </p:txBody>
      </p:sp>
      <p:sp>
        <p:nvSpPr>
          <p:cNvPr id="3" name="2 İçerik Yer Tutucusu"/>
          <p:cNvSpPr>
            <a:spLocks noGrp="1"/>
          </p:cNvSpPr>
          <p:nvPr>
            <p:ph idx="1"/>
          </p:nvPr>
        </p:nvSpPr>
        <p:spPr/>
        <p:txBody>
          <a:bodyPr>
            <a:normAutofit/>
          </a:bodyPr>
          <a:lstStyle/>
          <a:p>
            <a:endParaRPr lang="en-US" dirty="0" smtClean="0"/>
          </a:p>
          <a:p>
            <a:r>
              <a:rPr lang="en-US" i="1" dirty="0"/>
              <a:t>Sketch for a Theory of the </a:t>
            </a:r>
            <a:r>
              <a:rPr lang="en-US" i="1" dirty="0" smtClean="0"/>
              <a:t>Emotions</a:t>
            </a:r>
            <a:r>
              <a:rPr lang="en-US" dirty="0" smtClean="0"/>
              <a:t>, 1939 </a:t>
            </a:r>
          </a:p>
          <a:p>
            <a:r>
              <a:rPr lang="en-US" dirty="0" err="1" smtClean="0"/>
              <a:t>bilincin</a:t>
            </a:r>
            <a:r>
              <a:rPr lang="en-US" dirty="0" smtClean="0"/>
              <a:t> </a:t>
            </a:r>
            <a:r>
              <a:rPr lang="en-US" dirty="0" err="1" smtClean="0"/>
              <a:t>iki</a:t>
            </a:r>
            <a:r>
              <a:rPr lang="en-US" dirty="0" smtClean="0"/>
              <a:t> </a:t>
            </a:r>
            <a:r>
              <a:rPr lang="en-US" dirty="0" err="1" smtClean="0"/>
              <a:t>şekilde</a:t>
            </a:r>
            <a:r>
              <a:rPr lang="en-US" dirty="0" smtClean="0"/>
              <a:t> </a:t>
            </a:r>
            <a:r>
              <a:rPr lang="en-US" dirty="0" err="1" smtClean="0"/>
              <a:t>dünyada</a:t>
            </a:r>
            <a:r>
              <a:rPr lang="en-US" dirty="0" smtClean="0"/>
              <a:t> </a:t>
            </a:r>
            <a:r>
              <a:rPr lang="en-US" dirty="0" err="1" smtClean="0"/>
              <a:t>oluşu</a:t>
            </a:r>
            <a:endParaRPr lang="en-US" dirty="0" smtClean="0"/>
          </a:p>
          <a:p>
            <a:r>
              <a:rPr lang="en-US" dirty="0" err="1" smtClean="0"/>
              <a:t>Duygu</a:t>
            </a:r>
            <a:r>
              <a:rPr lang="en-US" dirty="0" smtClean="0"/>
              <a:t>: </a:t>
            </a:r>
            <a:r>
              <a:rPr lang="en-US" dirty="0" err="1" smtClean="0"/>
              <a:t>bilinçli</a:t>
            </a:r>
            <a:r>
              <a:rPr lang="en-US" dirty="0" smtClean="0"/>
              <a:t> </a:t>
            </a:r>
            <a:r>
              <a:rPr lang="en-US" dirty="0" err="1" smtClean="0"/>
              <a:t>bir</a:t>
            </a:r>
            <a:r>
              <a:rPr lang="en-US" dirty="0" smtClean="0"/>
              <a:t> </a:t>
            </a:r>
            <a:r>
              <a:rPr lang="en-US" dirty="0" err="1" smtClean="0"/>
              <a:t>varoluş</a:t>
            </a:r>
            <a:r>
              <a:rPr lang="en-US" dirty="0" smtClean="0"/>
              <a:t> </a:t>
            </a:r>
            <a:r>
              <a:rPr lang="en-US" dirty="0" err="1" smtClean="0"/>
              <a:t>kipi</a:t>
            </a:r>
            <a:r>
              <a:rPr lang="en-US" dirty="0" smtClean="0"/>
              <a:t>. </a:t>
            </a:r>
          </a:p>
          <a:p>
            <a:r>
              <a:rPr lang="en-US" dirty="0" err="1" smtClean="0"/>
              <a:t>Duygu</a:t>
            </a:r>
            <a:r>
              <a:rPr lang="en-US" dirty="0" smtClean="0"/>
              <a:t>: </a:t>
            </a:r>
            <a:r>
              <a:rPr lang="en-US" dirty="0" err="1" smtClean="0"/>
              <a:t>Dünyayı</a:t>
            </a:r>
            <a:r>
              <a:rPr lang="en-US" dirty="0" smtClean="0"/>
              <a:t> </a:t>
            </a:r>
            <a:r>
              <a:rPr lang="en-US" dirty="0" err="1" smtClean="0"/>
              <a:t>rasyonel</a:t>
            </a:r>
            <a:r>
              <a:rPr lang="en-US" dirty="0" smtClean="0"/>
              <a:t> </a:t>
            </a:r>
            <a:r>
              <a:rPr lang="en-US" dirty="0" err="1" smtClean="0"/>
              <a:t>kavrayistan</a:t>
            </a:r>
            <a:r>
              <a:rPr lang="en-US" dirty="0" smtClean="0"/>
              <a:t>------</a:t>
            </a:r>
            <a:r>
              <a:rPr lang="en-US" dirty="0" err="1" smtClean="0"/>
              <a:t>sihirli</a:t>
            </a:r>
            <a:r>
              <a:rPr lang="en-US" dirty="0" smtClean="0"/>
              <a:t> </a:t>
            </a:r>
            <a:r>
              <a:rPr lang="en-US" dirty="0" err="1" smtClean="0"/>
              <a:t>kavrayışa</a:t>
            </a:r>
            <a:r>
              <a:rPr lang="en-US" dirty="0" smtClean="0"/>
              <a:t> </a:t>
            </a:r>
            <a:r>
              <a:rPr lang="en-US" dirty="0" err="1" smtClean="0"/>
              <a:t>geçiş</a:t>
            </a:r>
            <a:r>
              <a:rPr lang="en-US" dirty="0" smtClean="0"/>
              <a:t>.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169</Words>
  <Application>Microsoft Office PowerPoint</Application>
  <PresentationFormat>Ekran Gösterisi (4:3)</PresentationFormat>
  <Paragraphs>27</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Duygular: Emek Siyaset Cinsiyet </vt:lpstr>
      <vt:lpstr>Antropoloji ve Duygular</vt:lpstr>
      <vt:lpstr>Michelle Rosaldo</vt:lpstr>
      <vt:lpstr>20.Yyil Felsefesi ve Duygular</vt:lpstr>
      <vt:lpstr>Robert C. Solomon</vt:lpstr>
      <vt:lpstr>J.P Sartre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Duygular: Emek Siyaset Cinsiyet</dc:title>
  <dc:creator>sony</dc:creator>
  <cp:lastModifiedBy>sony</cp:lastModifiedBy>
  <cp:revision>2</cp:revision>
  <dcterms:created xsi:type="dcterms:W3CDTF">2018-11-08T15:12:04Z</dcterms:created>
  <dcterms:modified xsi:type="dcterms:W3CDTF">2018-11-08T15:25:32Z</dcterms:modified>
</cp:coreProperties>
</file>