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81" r:id="rId5"/>
    <p:sldId id="277" r:id="rId6"/>
    <p:sldId id="278" r:id="rId7"/>
    <p:sldId id="279" r:id="rId8"/>
    <p:sldId id="280" r:id="rId9"/>
    <p:sldId id="27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13" autoAdjust="0"/>
    <p:restoredTop sz="9466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ANKARA ÜNİVERSİTESİ</a:t>
            </a:r>
            <a:br>
              <a:rPr lang="tr-TR" dirty="0" smtClean="0"/>
            </a:br>
            <a:r>
              <a:rPr lang="tr-TR" dirty="0" smtClean="0"/>
              <a:t>SAĞLIK BİLİMLERİ FAKÜLTESİ</a:t>
            </a:r>
            <a:br>
              <a:rPr lang="tr-TR" dirty="0" smtClean="0"/>
            </a:br>
            <a:r>
              <a:rPr lang="tr-TR" dirty="0" smtClean="0"/>
              <a:t>SOSYAL HİZMET BÖLÜMÜ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7772400" cy="2143140"/>
          </a:xfrm>
        </p:spPr>
        <p:txBody>
          <a:bodyPr>
            <a:normAutofit/>
          </a:bodyPr>
          <a:lstStyle/>
          <a:p>
            <a:pPr algn="ctr"/>
            <a:r>
              <a:rPr lang="tr-TR" sz="3800" dirty="0" smtClean="0"/>
              <a:t>“SOSYAL HİZMETTE </a:t>
            </a:r>
          </a:p>
          <a:p>
            <a:pPr algn="ctr"/>
            <a:r>
              <a:rPr lang="tr-TR" sz="3800" dirty="0" smtClean="0"/>
              <a:t>BİLİŞİM TEKNOLOJİLERİ”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Calibri"/>
                <a:ea typeface="Times New Roman"/>
                <a:cs typeface="Times New Roman"/>
              </a:rPr>
              <a:t>BİLİŞİM SİSTEMLERİNDE DONANIM</a:t>
            </a:r>
            <a:br>
              <a:rPr lang="tr-TR" dirty="0" smtClean="0">
                <a:latin typeface="Calibri"/>
                <a:ea typeface="Times New Roman"/>
                <a:cs typeface="Times New Roman"/>
              </a:rPr>
            </a:br>
            <a:r>
              <a:rPr lang="tr-TR" dirty="0" smtClean="0">
                <a:latin typeface="Calibri"/>
                <a:ea typeface="Times New Roman"/>
                <a:cs typeface="Times New Roman"/>
              </a:rPr>
              <a:t/>
            </a:r>
            <a:br>
              <a:rPr lang="tr-TR" dirty="0" smtClean="0">
                <a:latin typeface="Calibri"/>
                <a:ea typeface="Times New Roman"/>
                <a:cs typeface="Times New Roman"/>
              </a:rPr>
            </a:br>
            <a:r>
              <a:rPr lang="x-none" kern="1600" cap="all" smtClean="0">
                <a:latin typeface="Calibri"/>
                <a:cs typeface="Calibri"/>
              </a:rPr>
              <a:t>BİLGİSAYAR SİSTEMİNİN İŞLEYİŞİ</a:t>
            </a:r>
            <a:r>
              <a:rPr lang="tr-TR" kern="1600" cap="all" dirty="0" smtClean="0">
                <a:latin typeface="Calibri"/>
              </a:rPr>
              <a:t/>
            </a:r>
            <a:br>
              <a:rPr lang="tr-TR" kern="1600" cap="all" dirty="0" smtClean="0">
                <a:latin typeface="Calibri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spcAft>
                <a:spcPts val="6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>
                <a:cs typeface="Calibri"/>
              </a:rPr>
              <a:t>Girdi aygıtları (veri girişi),</a:t>
            </a:r>
            <a:endParaRPr lang="tr-TR" dirty="0" smtClean="0"/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>
                <a:cs typeface="Calibri"/>
              </a:rPr>
              <a:t>Depolama aygıtları (veri depolama),</a:t>
            </a:r>
            <a:endParaRPr lang="tr-TR" dirty="0" smtClean="0"/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>
                <a:cs typeface="Calibri"/>
              </a:rPr>
              <a:t>Merkezi işlem birimi (veri işlenmesi),</a:t>
            </a:r>
            <a:endParaRPr lang="tr-TR" dirty="0" smtClean="0"/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>
                <a:cs typeface="Calibri"/>
              </a:rPr>
              <a:t>Çıktı aygıtları ile gerçekleştirir (enformasyon/bilgi çıkışı).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Mantıksal İşlemler: 9&lt;58 doğrudur, 2=7 yanlıştır gibi kararları verir.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Aritmetik İşlemler: 3+3=6, 7x5=35 gibi hesaplamaları yapar. 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Düzenleme İşlemleri: Bilgisayar sistemini oluşturan entegre donanım aygıtları arasındaki iletişimi düzenler.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/>
                <a:ea typeface="Times New Roman"/>
                <a:cs typeface="Calibri"/>
              </a:rPr>
              <a:t>Sınıflandırma İşlemleri: Sınıflandırma genellikle veriler için önceden tespit edilmiş kısaltma veya kodlar vasıtasıyla yapılır. Kod türleri; nümerik (111,112,113 gibi), alfabetik (A,B,C gibi), ya da </a:t>
            </a:r>
            <a:r>
              <a:rPr lang="tr-TR" dirty="0" err="1">
                <a:latin typeface="Calibri"/>
                <a:ea typeface="Times New Roman"/>
                <a:cs typeface="Calibri"/>
              </a:rPr>
              <a:t>alfanümerik</a:t>
            </a:r>
            <a:r>
              <a:rPr lang="tr-TR" dirty="0">
                <a:latin typeface="Calibri"/>
                <a:ea typeface="Times New Roman"/>
                <a:cs typeface="Calibri"/>
              </a:rPr>
              <a:t> (A1,B1,C1 gibi rakam ve harflerin karışımı şeklinde) olabilir.</a:t>
            </a:r>
            <a:endParaRPr lang="tr-TR" dirty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628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BİLGİSAYAR SİSTEMİNİN ÇALIŞMA İLKESİ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Bir bilgisayarın içindeki veriler ve komutlar sayı olarak saklanır ve işlenir. Birçok bilgisayar sadece iki sayı kullanır: 0 ve 1. Buna ikili kod adı verilir.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Bilgisayarın üç tip </a:t>
            </a:r>
            <a:r>
              <a:rPr lang="tr-TR" dirty="0" err="1" smtClean="0">
                <a:latin typeface="Calibri"/>
                <a:ea typeface="Times New Roman"/>
                <a:cs typeface="Calibri"/>
              </a:rPr>
              <a:t>veriyolu</a:t>
            </a:r>
            <a:r>
              <a:rPr lang="tr-TR" dirty="0" smtClean="0">
                <a:latin typeface="Calibri"/>
                <a:ea typeface="Times New Roman"/>
                <a:cs typeface="Calibri"/>
              </a:rPr>
              <a:t> bulunur: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Temel Veri Yolları: Bir veri yolu Merkezi İşlem Birimi (MİB) ile bellek arasındaki ya da Merkezi İşlem Birimi ile girdi /çıktı aygıtı arasındaki veriyi taşır.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Denetim </a:t>
            </a:r>
            <a:r>
              <a:rPr lang="tr-TR" dirty="0" err="1" smtClean="0">
                <a:latin typeface="Calibri"/>
                <a:ea typeface="Times New Roman"/>
                <a:cs typeface="Calibri"/>
              </a:rPr>
              <a:t>Veriyolları</a:t>
            </a:r>
            <a:r>
              <a:rPr lang="tr-TR" dirty="0" smtClean="0">
                <a:latin typeface="Calibri"/>
                <a:ea typeface="Times New Roman"/>
                <a:cs typeface="Calibri"/>
              </a:rPr>
              <a:t>: </a:t>
            </a:r>
            <a:r>
              <a:rPr lang="tr-TR" dirty="0" err="1" smtClean="0">
                <a:latin typeface="Calibri"/>
                <a:ea typeface="Times New Roman"/>
                <a:cs typeface="Calibri"/>
              </a:rPr>
              <a:t>MİB’den</a:t>
            </a:r>
            <a:r>
              <a:rPr lang="tr-TR" dirty="0" smtClean="0">
                <a:latin typeface="Calibri"/>
                <a:ea typeface="Times New Roman"/>
                <a:cs typeface="Calibri"/>
              </a:rPr>
              <a:t> bilgisayarın diğer parçalarına gönderilen komutları taşır.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Adres </a:t>
            </a:r>
            <a:r>
              <a:rPr lang="tr-TR" dirty="0" err="1" smtClean="0">
                <a:latin typeface="Calibri"/>
                <a:ea typeface="Times New Roman"/>
                <a:cs typeface="Calibri"/>
              </a:rPr>
              <a:t>Veriyolları</a:t>
            </a:r>
            <a:r>
              <a:rPr lang="tr-TR" dirty="0" smtClean="0">
                <a:latin typeface="Calibri"/>
                <a:ea typeface="Times New Roman"/>
                <a:cs typeface="Calibri"/>
              </a:rPr>
              <a:t>: Bilgisayarın belleğindeki yerlerin her birini tanımlayan sayıları (adresleri) taşır.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BİLGİSAYAR ÇEŞİTLERİ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smtClean="0">
                <a:latin typeface="Calibri"/>
                <a:cs typeface="Calibri"/>
              </a:rPr>
              <a:t>Masaüstü Bilgisayarlar </a:t>
            </a:r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  <a:cs typeface="Calibri"/>
              </a:rPr>
              <a:t>Dizüstü (Notebook/Netbook) Bilgisayarlar </a:t>
            </a:r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  <a:cs typeface="Calibri"/>
              </a:rPr>
              <a:t>Avuç İçi Bilgisayarlar </a:t>
            </a:r>
            <a:endParaRPr lang="tr-TR" b="1" dirty="0" smtClean="0">
              <a:latin typeface="Calibri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DONANIM AYGITLARI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Kişisel bilgisayarlar referans alınırsa donanımı oluşturan aygıtlar 5 temel kategoride ele alınabilir. Bunlar: 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>
                <a:cs typeface="Calibri"/>
              </a:rPr>
              <a:t>Temel donanım aygıtları</a:t>
            </a:r>
            <a:endParaRPr lang="tr-TR" dirty="0" smtClean="0"/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>
                <a:cs typeface="Calibri"/>
              </a:rPr>
              <a:t>Çoklu ortam (</a:t>
            </a:r>
            <a:r>
              <a:rPr lang="tr-TR" dirty="0" err="1" smtClean="0">
                <a:cs typeface="Calibri"/>
              </a:rPr>
              <a:t>multimedya</a:t>
            </a:r>
            <a:r>
              <a:rPr lang="tr-TR" dirty="0" smtClean="0">
                <a:cs typeface="Calibri"/>
              </a:rPr>
              <a:t>)</a:t>
            </a:r>
            <a:r>
              <a:rPr lang="tr-TR" b="1" dirty="0" smtClean="0">
                <a:cs typeface="Calibri"/>
              </a:rPr>
              <a:t> </a:t>
            </a:r>
            <a:r>
              <a:rPr lang="tr-TR" dirty="0" smtClean="0">
                <a:cs typeface="Calibri"/>
              </a:rPr>
              <a:t>aygıtları </a:t>
            </a:r>
            <a:endParaRPr lang="tr-TR" dirty="0" smtClean="0"/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>
                <a:cs typeface="Calibri"/>
              </a:rPr>
              <a:t>Çevre birimleri </a:t>
            </a:r>
            <a:endParaRPr lang="tr-TR" dirty="0" smtClean="0"/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>
                <a:cs typeface="Calibri"/>
              </a:rPr>
              <a:t>Ağ bağdaştırıcıları </a:t>
            </a:r>
            <a:endParaRPr lang="tr-TR" dirty="0" smtClean="0"/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  <a:tabLst>
                <a:tab pos="449580" algn="l"/>
              </a:tabLst>
            </a:pPr>
            <a:r>
              <a:rPr lang="tr-TR" dirty="0" smtClean="0">
                <a:cs typeface="Calibri"/>
              </a:rPr>
              <a:t>Depolama ve yedekleme birimleridir.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Dunlop, J., </a:t>
            </a:r>
            <a:r>
              <a:rPr lang="en-US" dirty="0" err="1"/>
              <a:t>Holosko</a:t>
            </a:r>
            <a:r>
              <a:rPr lang="en-US" dirty="0"/>
              <a:t>, M., 2006. Information technology and Evidence Based Social Work Practice. </a:t>
            </a:r>
            <a:r>
              <a:rPr lang="en-US" dirty="0" err="1"/>
              <a:t>Hawort</a:t>
            </a:r>
            <a:r>
              <a:rPr lang="en-US" dirty="0"/>
              <a:t> Press</a:t>
            </a:r>
            <a:endParaRPr lang="tr-TR" dirty="0"/>
          </a:p>
          <a:p>
            <a:r>
              <a:rPr lang="en-US" dirty="0" err="1"/>
              <a:t>LaMendola</a:t>
            </a:r>
            <a:r>
              <a:rPr lang="en-US" dirty="0"/>
              <a:t>, W., Glastonbury, B., Toole, S.,1989. A Casebook of Computer Applications in the Social and Human </a:t>
            </a:r>
            <a:r>
              <a:rPr lang="en-US" dirty="0" err="1"/>
              <a:t>Sevices</a:t>
            </a:r>
            <a:r>
              <a:rPr lang="en-US" dirty="0"/>
              <a:t>. </a:t>
            </a:r>
            <a:r>
              <a:rPr lang="en-US" dirty="0" err="1"/>
              <a:t>Hawort</a:t>
            </a:r>
            <a:r>
              <a:rPr lang="en-US" dirty="0"/>
              <a:t> Press.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709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6c93cb6b5cd3e43f284428049caf6beb_1265318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429000"/>
            <a:ext cx="8183880" cy="1051560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TEŞEKKÜRLER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118</TotalTime>
  <Words>249</Words>
  <Application>Microsoft Office PowerPoint</Application>
  <PresentationFormat>Ekran Gösterisi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Calibri</vt:lpstr>
      <vt:lpstr>Symbol</vt:lpstr>
      <vt:lpstr>Times New Roman</vt:lpstr>
      <vt:lpstr>Verdana</vt:lpstr>
      <vt:lpstr>Wingdings 2</vt:lpstr>
      <vt:lpstr>Görünüş</vt:lpstr>
      <vt:lpstr>ANKARA ÜNİVERSİTESİ SAĞLIK BİLİMLERİ FAKÜLTESİ SOSYAL HİZMET BÖLÜMÜ</vt:lpstr>
      <vt:lpstr>BİLİŞİM SİSTEMLERİNDE DONANIM  BİLGİSAYAR SİSTEMİNİN İŞLEYİŞİ </vt:lpstr>
      <vt:lpstr>PowerPoint Sunusu</vt:lpstr>
      <vt:lpstr>PowerPoint Sunusu</vt:lpstr>
      <vt:lpstr>BİLGİSAYAR SİSTEMİNİN ÇALIŞMA İLKESİ </vt:lpstr>
      <vt:lpstr>BİLGİSAYAR ÇEŞİTLERİ </vt:lpstr>
      <vt:lpstr>DONANIM AYGITLARI </vt:lpstr>
      <vt:lpstr>Kaynaklar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BİLİMLERİ FAKÜLTESİ SOSYAL HİZMET BÖLÜMÜ</dc:title>
  <dc:creator>sssSeRNeBeysss</dc:creator>
  <cp:lastModifiedBy>Yazar</cp:lastModifiedBy>
  <cp:revision>18</cp:revision>
  <dcterms:created xsi:type="dcterms:W3CDTF">2017-03-21T21:41:26Z</dcterms:created>
  <dcterms:modified xsi:type="dcterms:W3CDTF">2020-05-04T07:26:30Z</dcterms:modified>
</cp:coreProperties>
</file>