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81" r:id="rId5"/>
    <p:sldId id="277" r:id="rId6"/>
    <p:sldId id="278" r:id="rId7"/>
    <p:sldId id="279" r:id="rId8"/>
    <p:sldId id="280" r:id="rId9"/>
    <p:sldId id="27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alibri"/>
                <a:ea typeface="Times New Roman"/>
                <a:cs typeface="Times New Roman"/>
              </a:rPr>
              <a:t>BİLİŞİM SİSTEMLERİNDE DONANIM</a:t>
            </a:r>
            <a:br>
              <a:rPr lang="tr-TR" dirty="0" smtClean="0">
                <a:latin typeface="Calibri"/>
                <a:ea typeface="Times New Roman"/>
                <a:cs typeface="Times New Roman"/>
              </a:rPr>
            </a:br>
            <a:r>
              <a:rPr lang="tr-TR" dirty="0" smtClean="0">
                <a:latin typeface="Calibri"/>
                <a:ea typeface="Times New Roman"/>
                <a:cs typeface="Times New Roman"/>
              </a:rPr>
              <a:t/>
            </a:r>
            <a:br>
              <a:rPr lang="tr-TR" dirty="0" smtClean="0">
                <a:latin typeface="Calibri"/>
                <a:ea typeface="Times New Roman"/>
                <a:cs typeface="Times New Roman"/>
              </a:rPr>
            </a:br>
            <a:r>
              <a:rPr lang="x-none" kern="1600" cap="all" smtClean="0">
                <a:latin typeface="Calibri"/>
                <a:cs typeface="Calibri"/>
              </a:rPr>
              <a:t>BİLGİSAYAR SİSTEMİNİN İŞLEYİŞİ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Girdi aygıtları (veri girişi),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Depolama aygıtları (veri depolama),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Merkezi işlem birimi (veri işlenmesi),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Çıktı aygıtları ile gerçekleştirir (enformasyon/bilgi çıkışı).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Mantıksal İşlemler: 9&lt;58 doğrudur, 2=7 yanlıştır gibi kararları verir.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Aritmetik İşlemler: 3+3=6, 7x5=35 gibi hesaplamaları yapar.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Düzenleme İşlemleri: Bilgisayar sistemini oluşturan entegre donanım aygıtları arasındaki iletişimi düzenler.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alibri"/>
                <a:ea typeface="Times New Roman"/>
                <a:cs typeface="Calibri"/>
              </a:rPr>
              <a:t>Sınıflandırma İşlemleri: Sınıflandırma genellikle veriler için önceden tespit edilmiş kısaltma veya kodlar vasıtasıyla yapılır. Kod türleri; nümerik (111,112,113 gibi), alfabetik (A,B,C gibi), ya da </a:t>
            </a:r>
            <a:r>
              <a:rPr lang="tr-TR" dirty="0" err="1">
                <a:latin typeface="Calibri"/>
                <a:ea typeface="Times New Roman"/>
                <a:cs typeface="Calibri"/>
              </a:rPr>
              <a:t>alfanümerik</a:t>
            </a:r>
            <a:r>
              <a:rPr lang="tr-TR" dirty="0">
                <a:latin typeface="Calibri"/>
                <a:ea typeface="Times New Roman"/>
                <a:cs typeface="Calibri"/>
              </a:rPr>
              <a:t> (A1,B1,C1 gibi rakam ve harflerin karışımı şeklinde) olabilir.</a:t>
            </a:r>
            <a:endParaRPr lang="tr-TR" dirty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628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BİLGİSAYAR SİSTEMİNİN ÇALIŞMA İLKESİ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Bir bilgisayarın içindeki veriler ve komutlar sayı olarak saklanır ve işlenir. Birçok bilgisayar sadece iki sayı kullanır: 0 ve 1. Buna ikili kod adı verilir.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Bilgisayarın üç tip </a:t>
            </a:r>
            <a:r>
              <a:rPr lang="tr-TR" dirty="0" err="1" smtClean="0">
                <a:latin typeface="Calibri"/>
                <a:ea typeface="Times New Roman"/>
                <a:cs typeface="Calibri"/>
              </a:rPr>
              <a:t>veriyolu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 bulunur: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Temel Veri Yolları: Bir veri yolu Merkezi İşlem Birimi (MİB) ile bellek arasındaki ya da Merkezi İşlem Birimi ile girdi /çıktı aygıtı arasındaki veriyi taşır.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Denetim </a:t>
            </a:r>
            <a:r>
              <a:rPr lang="tr-TR" dirty="0" err="1" smtClean="0">
                <a:latin typeface="Calibri"/>
                <a:ea typeface="Times New Roman"/>
                <a:cs typeface="Calibri"/>
              </a:rPr>
              <a:t>Veriyolları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: </a:t>
            </a:r>
            <a:r>
              <a:rPr lang="tr-TR" dirty="0" err="1" smtClean="0">
                <a:latin typeface="Calibri"/>
                <a:ea typeface="Times New Roman"/>
                <a:cs typeface="Calibri"/>
              </a:rPr>
              <a:t>MİB’den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 bilgisayarın diğer parçalarına gönderilen komutları taşır.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Adres </a:t>
            </a:r>
            <a:r>
              <a:rPr lang="tr-TR" dirty="0" err="1" smtClean="0">
                <a:latin typeface="Calibri"/>
                <a:ea typeface="Times New Roman"/>
                <a:cs typeface="Calibri"/>
              </a:rPr>
              <a:t>Veriyolları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: Bilgisayarın belleğindeki yerlerin her birini tanımlayan sayıları (adresleri) taşır.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BİLGİSAYAR ÇEŞİTLERİ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smtClean="0">
                <a:latin typeface="Calibri"/>
                <a:cs typeface="Calibri"/>
              </a:rPr>
              <a:t>Masaüstü Bilgisayarlar 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Dizüstü (Notebook/Netbook) Bilgisayarlar 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  <a:cs typeface="Calibri"/>
              </a:rPr>
              <a:t>Avuç İçi Bilgisayarlar </a:t>
            </a:r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DONANIM AYGITLARI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Kişisel bilgisayarlar referans alınırsa donanımı oluşturan aygıtlar 5 temel kategoride ele alınabilir. Bunlar: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Temel donanım aygıtları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Çoklu ortam (</a:t>
            </a:r>
            <a:r>
              <a:rPr lang="tr-TR" dirty="0" err="1" smtClean="0">
                <a:cs typeface="Calibri"/>
              </a:rPr>
              <a:t>multimedya</a:t>
            </a:r>
            <a:r>
              <a:rPr lang="tr-TR" dirty="0" smtClean="0">
                <a:cs typeface="Calibri"/>
              </a:rPr>
              <a:t>)</a:t>
            </a:r>
            <a:r>
              <a:rPr lang="tr-TR" b="1" dirty="0" smtClean="0">
                <a:cs typeface="Calibri"/>
              </a:rPr>
              <a:t> </a:t>
            </a:r>
            <a:r>
              <a:rPr lang="tr-TR" dirty="0" smtClean="0">
                <a:cs typeface="Calibri"/>
              </a:rPr>
              <a:t>aygıtları 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Çevre birimleri 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Ağ bağdaştırıcıları </a:t>
            </a:r>
            <a:endParaRPr lang="tr-TR" dirty="0" smtClean="0"/>
          </a:p>
          <a:p>
            <a:pPr marL="342900" lvl="0" indent="-342900" algn="just">
              <a:spcAft>
                <a:spcPts val="6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>
                <a:cs typeface="Calibri"/>
              </a:rPr>
              <a:t>Depolama ve yedekleme birimleridir.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709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</TotalTime>
  <Words>249</Words>
  <Application>Microsoft Office PowerPoint</Application>
  <PresentationFormat>Ekran Gösterisi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BİLİŞİM SİSTEMLERİNDE DONANIM  BİLGİSAYAR SİSTEMİNİN İŞLEYİŞİ </vt:lpstr>
      <vt:lpstr>PowerPoint Sunusu</vt:lpstr>
      <vt:lpstr>PowerPoint Sunusu</vt:lpstr>
      <vt:lpstr>BİLGİSAYAR SİSTEMİNİN ÇALIŞMA İLKESİ </vt:lpstr>
      <vt:lpstr>BİLGİSAYAR ÇEŞİTLERİ </vt:lpstr>
      <vt:lpstr>DONANIM AYGITLARI 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18</cp:revision>
  <dcterms:created xsi:type="dcterms:W3CDTF">2017-03-21T21:41:26Z</dcterms:created>
  <dcterms:modified xsi:type="dcterms:W3CDTF">2020-05-04T07:26:30Z</dcterms:modified>
</cp:coreProperties>
</file>