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266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planlama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0016" y="1677288"/>
            <a:ext cx="9044609" cy="5180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İşletmelerde planlamanın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ileri düzeyi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STRATEJİK </a:t>
            </a:r>
            <a:r>
              <a:rPr 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Planlama;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-İşletmenin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şartlar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eşgüdüm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 ve sürekli kılma sürecidir,</a:t>
            </a:r>
          </a:p>
          <a:p>
            <a:pPr algn="just">
              <a:buFontTx/>
              <a:buChar char="-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vadeli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 taşır,  </a:t>
            </a:r>
          </a:p>
          <a:p>
            <a:pPr algn="just">
              <a:buFontTx/>
              <a:buChar char="-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Öncelikler iyi belirlenerek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 hiyerarşisi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oluşturulur,</a:t>
            </a:r>
          </a:p>
          <a:p>
            <a:pPr algn="just">
              <a:buFontTx/>
              <a:buChar char="-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gerçekçi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olmasına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(dilekler yerine hedefler)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özen gösterilir,</a:t>
            </a:r>
          </a:p>
          <a:p>
            <a:pPr algn="just">
              <a:buFontTx/>
              <a:buChar char="-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planın en önemli bölümü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planının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(Karlı/Zararlı alanlar, mamuller, mamul hatları)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hazırlanmasıdır.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6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Boston Danışma Grubunun büyüme / pazar payı matrisi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xmlns="" id="{9040B655-9F8E-4D0D-BFD5-86F13D5C8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1926" y="1741721"/>
            <a:ext cx="6946822" cy="390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Boston Danışma Grubunun büyüme / pazar payı matrisi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xmlns="" id="{C839F298-1A87-4D30-9564-87D54B70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815" y="1748062"/>
            <a:ext cx="8637562" cy="40527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Yıldızlar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İşletmenin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başarılı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 birimlerdir. Başarının devamı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için işletmenin daha fazla çaba göstermesi gerekir.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Sorunlular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Pazarın büyüme oranının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ancak pazar payının daha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 birimlerdir. İşletme bunların üzerinde önemle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durmalıdır.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Sağmal İnekler	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Pazar büyüme oranının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düşük,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pazar payının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olduğu birimlerdir. İşletmenin önemli miktarda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 elde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etmesi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elde edilen geliri Yıldızlar ve Sorunlular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bölümüne harcamasına imkan verir.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Köpekler	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Pazar büyüme oranının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Pazar payının da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istenilen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seviyede olmadığı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birimlerdir. Elde edilen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 çok düşüktür.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İşletmenin çok çaba ve zaman harcaması gereken birimlerdir. </a:t>
            </a:r>
          </a:p>
        </p:txBody>
      </p:sp>
      <p:sp>
        <p:nvSpPr>
          <p:cNvPr id="8" name="Ok: Şeritli Sağ 3">
            <a:extLst>
              <a:ext uri="{FF2B5EF4-FFF2-40B4-BE49-F238E27FC236}">
                <a16:creationId xmlns:a16="http://schemas.microsoft.com/office/drawing/2014/main" xmlns="" id="{31B1FDF4-97D5-4C94-991F-B779B443748A}"/>
              </a:ext>
            </a:extLst>
          </p:cNvPr>
          <p:cNvSpPr/>
          <p:nvPr/>
        </p:nvSpPr>
        <p:spPr>
          <a:xfrm>
            <a:off x="2856659" y="1928190"/>
            <a:ext cx="689317" cy="21945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Şeritli Sağ 3">
            <a:extLst>
              <a:ext uri="{FF2B5EF4-FFF2-40B4-BE49-F238E27FC236}">
                <a16:creationId xmlns:a16="http://schemas.microsoft.com/office/drawing/2014/main" xmlns="" id="{31B1FDF4-97D5-4C94-991F-B779B443748A}"/>
              </a:ext>
            </a:extLst>
          </p:cNvPr>
          <p:cNvSpPr/>
          <p:nvPr/>
        </p:nvSpPr>
        <p:spPr>
          <a:xfrm>
            <a:off x="2856659" y="2596293"/>
            <a:ext cx="689317" cy="2813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k: Şeritli Sağ 3">
            <a:extLst>
              <a:ext uri="{FF2B5EF4-FFF2-40B4-BE49-F238E27FC236}">
                <a16:creationId xmlns:a16="http://schemas.microsoft.com/office/drawing/2014/main" xmlns="" id="{31B1FDF4-97D5-4C94-991F-B779B443748A}"/>
              </a:ext>
            </a:extLst>
          </p:cNvPr>
          <p:cNvSpPr/>
          <p:nvPr/>
        </p:nvSpPr>
        <p:spPr>
          <a:xfrm>
            <a:off x="2856658" y="3731753"/>
            <a:ext cx="689317" cy="2813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k: Şeritli Sağ 3">
            <a:extLst>
              <a:ext uri="{FF2B5EF4-FFF2-40B4-BE49-F238E27FC236}">
                <a16:creationId xmlns:a16="http://schemas.microsoft.com/office/drawing/2014/main" xmlns="" id="{31B1FDF4-97D5-4C94-991F-B779B443748A}"/>
              </a:ext>
            </a:extLst>
          </p:cNvPr>
          <p:cNvSpPr/>
          <p:nvPr/>
        </p:nvSpPr>
        <p:spPr>
          <a:xfrm>
            <a:off x="2856658" y="4907664"/>
            <a:ext cx="689317" cy="2813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06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Electric’in endüstri çekiciliği / işletme konumu modeli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12" name="İçerik Yer Tutucusu 3">
            <a:extLst>
              <a:ext uri="{FF2B5EF4-FFF2-40B4-BE49-F238E27FC236}">
                <a16:creationId xmlns:a16="http://schemas.microsoft.com/office/drawing/2014/main" xmlns="" id="{BA1CAC1F-8760-466F-AB8C-0D9B6D8FB2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5577" y="1698927"/>
            <a:ext cx="6970084" cy="397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7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Electric’in endüstri çekiciliği / işletme konumu modeli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62543"/>
            <a:ext cx="9832360" cy="399927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Tablodan da görüleceği üzere en yararlı işletme birimleri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 çekiciliğinin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gücünün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olduğu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birimlerdir.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Pazar Çekiciliği göstergeleri şu unsurlardan oluşur;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büyüklü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ğü,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büyüme hızı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marjı,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Rekabetin 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oğunluğu,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Mevsimlik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Ölçek ekonomisi,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gerekliliği,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Yasal mevzuat.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45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Electric’in endüstri çekiciliği / işletme konumu modeli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762543"/>
            <a:ext cx="9832360" cy="41878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 konumu / gücü göstergeleri şu unsurlardan oluşur;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Oransal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payı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gücü,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gücü,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güç,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Mamulün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kalitesi,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etkinliği,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kullanımı,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Coğrafi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03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15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xmlns="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yönetim süreci…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xmlns="" id="{5FB4473B-C7EB-4AC4-B682-AD0781872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3856" y="1755741"/>
            <a:ext cx="7706241" cy="403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 süreci…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7" name="İçerik Yer Tutucusu 3">
            <a:extLst>
              <a:ext uri="{FF2B5EF4-FFF2-40B4-BE49-F238E27FC236}">
                <a16:creationId xmlns:a16="http://schemas.microsoft.com/office/drawing/2014/main" xmlns="" id="{DD00B17B-6C09-42B5-83BB-640BB04CA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25" y="1764917"/>
            <a:ext cx="7220152" cy="413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Stratejisi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5" name="İçerik Yer Tutucusu 3">
            <a:extLst>
              <a:ext uri="{FF2B5EF4-FFF2-40B4-BE49-F238E27FC236}">
                <a16:creationId xmlns:a16="http://schemas.microsoft.com/office/drawing/2014/main" xmlns="" id="{523E2EFF-9F12-4238-A351-60D0FC892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245" y="1773440"/>
            <a:ext cx="8053132" cy="403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6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Rekabetçi pazarlama stratejisi…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69760" y="2168909"/>
            <a:ext cx="5603907" cy="27225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liderliği stratejisi,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Rakiplere meydan okuyucu strateji,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İzleyici strateji,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bulma stratejisi (Niş Strateji)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867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Rekabetçi pazarlama stratejisi…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14676" y="2190941"/>
            <a:ext cx="4920862" cy="22047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liderliği stratejisi,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Rakiplere meydan okuyucu strateji,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İzleyici strateji,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bulma stratejisi (Niş Strateji)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301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281608"/>
            <a:ext cx="9207436" cy="5997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Büyüyen pazarlarda öncü ve izleyicilerin pazar paylarının gelişimi…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xmlns="" id="{8CDF1EAD-45C7-4CA2-ABE1-223380D78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906" y="1916568"/>
            <a:ext cx="6594774" cy="388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0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Öncü ve izleyicilerin başarılı olma faktörleri…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3">
            <a:extLst>
              <a:ext uri="{FF2B5EF4-FFF2-40B4-BE49-F238E27FC236}">
                <a16:creationId xmlns:a16="http://schemas.microsoft.com/office/drawing/2014/main" xmlns="" id="{2A256178-A044-4794-98A7-2E925A6DE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596" y="1323585"/>
            <a:ext cx="7863840" cy="44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analizi…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0617" y="1755775"/>
            <a:ext cx="8407474" cy="326791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Portföy Analizi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Boston Danışma Grubunun büyüme / pazar payı matrisi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Electric’in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endüstri çekiciliği / işletme konumu modeli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PIMS programı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Shell yönlü politika matrisi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Analizi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22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439</Words>
  <Application>Microsoft Office PowerPoint</Application>
  <PresentationFormat>Geniş ekran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Stratejik planlama süreci</vt:lpstr>
      <vt:lpstr>Temel yönetim süreci…</vt:lpstr>
      <vt:lpstr>Pazarlama yönetim süreci…</vt:lpstr>
      <vt:lpstr>Pazarlama Stratejisi</vt:lpstr>
      <vt:lpstr>Rekabetçi pazarlama stratejisi…</vt:lpstr>
      <vt:lpstr>Rekabetçi pazarlama stratejisi…</vt:lpstr>
      <vt:lpstr>Büyüyen pazarlarda öncü ve izleyicilerin pazar paylarının gelişimi…</vt:lpstr>
      <vt:lpstr>Öncü ve izleyicilerin başarılı olma faktörleri…</vt:lpstr>
      <vt:lpstr>Durum analizi…</vt:lpstr>
      <vt:lpstr>Boston Danışma Grubunun büyüme / pazar payı matrisi</vt:lpstr>
      <vt:lpstr>Boston Danışma Grubunun büyüme / pazar payı matrisi</vt:lpstr>
      <vt:lpstr>General Electric’in endüstri çekiciliği / işletme konumu modeli</vt:lpstr>
      <vt:lpstr>General Electric’in endüstri çekiciliği / işletme konumu modeli</vt:lpstr>
      <vt:lpstr>General Electric’in endüstri çekiciliği / işletme konumu modeli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arahmantursun@gmail.com</cp:lastModifiedBy>
  <cp:revision>15</cp:revision>
  <dcterms:created xsi:type="dcterms:W3CDTF">2020-02-26T08:47:32Z</dcterms:created>
  <dcterms:modified xsi:type="dcterms:W3CDTF">2020-02-27T12:13:47Z</dcterms:modified>
</cp:coreProperties>
</file>