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63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31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95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830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535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564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112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400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85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351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645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BA4ED-93E8-47E5-828F-BE6B3E5AC987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77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55324"/>
          </a:xfrm>
        </p:spPr>
        <p:txBody>
          <a:bodyPr>
            <a:normAutofit fontScale="90000"/>
          </a:bodyPr>
          <a:lstStyle/>
          <a:p>
            <a:pPr algn="l"/>
            <a:r>
              <a:rPr lang="tr-TR" sz="4400" dirty="0" smtClean="0"/>
              <a:t>Kamu maliyesine tarihsel perspektiften bakmak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477193"/>
            <a:ext cx="9144000" cy="3940232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Devletin </a:t>
            </a:r>
            <a:r>
              <a:rPr lang="tr-TR" sz="2800" dirty="0" err="1" smtClean="0"/>
              <a:t>mülksüzleşmesi</a:t>
            </a:r>
            <a:r>
              <a:rPr lang="tr-TR" sz="2800" dirty="0" smtClean="0"/>
              <a:t>, modern devletin tanımlayıcı </a:t>
            </a:r>
            <a:r>
              <a:rPr lang="tr-TR" sz="2800" dirty="0" err="1" smtClean="0"/>
              <a:t>niteliğdir</a:t>
            </a:r>
            <a:r>
              <a:rPr lang="tr-TR" sz="2800" dirty="0" smtClean="0"/>
              <a:t>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Bu olgu, devletin gelirlerini meşrulaştırmayı zorunlu kılmaktadır </a:t>
            </a:r>
          </a:p>
          <a:p>
            <a:pPr algn="l"/>
            <a:r>
              <a:rPr lang="tr-TR" sz="2800" dirty="0" smtClean="0"/>
              <a:t>Bunu ‘demokrasi’ bağlamına yerleştirmek </a:t>
            </a:r>
            <a:endParaRPr lang="tr-TR" sz="2800" dirty="0"/>
          </a:p>
          <a:p>
            <a:pPr algn="l"/>
            <a:endParaRPr lang="tr-TR" sz="2800" dirty="0" smtClean="0"/>
          </a:p>
          <a:p>
            <a:pPr algn="l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511442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 maliyesine yeni bakış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Kamu maliyesi anlayışının piyasa toplumun gereklerine göre yeniden düzenlenmesi çabaları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bir tarihsel süreçtir; nihai sonucu ortaya çıkmamış olan bir süreçtir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Piyasa toplumu doğrultusundaki tüm uygulamalara karşın, toplum ‘karşı </a:t>
            </a:r>
            <a:r>
              <a:rPr lang="tr-TR" dirty="0" err="1" smtClean="0"/>
              <a:t>tepkisi’ni</a:t>
            </a:r>
            <a:r>
              <a:rPr lang="tr-TR" dirty="0" smtClean="0"/>
              <a:t> vermekten geri kalmamaktadır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mtClean="0"/>
              <a:t>Siyasal/toplumsal </a:t>
            </a:r>
            <a:r>
              <a:rPr lang="tr-TR" dirty="0" smtClean="0"/>
              <a:t>süreçler, ekonomi üzerindeki egemenliğini çelişkili bir </a:t>
            </a:r>
            <a:r>
              <a:rPr lang="tr-TR" smtClean="0"/>
              <a:t>şekilde sürdürmektedir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6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Alınan vergi üzerinde denetim yetkisi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Devletin vergi toplaması, vergiyi verenler ile toplayan kurum arasında özgül bir ilişkinin doğmasına neden </a:t>
            </a:r>
            <a:r>
              <a:rPr lang="tr-TR" dirty="0" smtClean="0"/>
              <a:t>olmuştur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İngiltere’de 17. yüzyıldaki ‘Şanlı Devrim’ özü itibariyle vergi veren mülk sahibi sınıflar ile merkezi yönetim arasındaki ilişkileri temelinde gerçekleşmiştir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9466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bir süreç olarak bütçenin oluşumu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Bütçe, kanun olarak çıkmaktadır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Vergi toplama yetkisi, ilkesel olarak halk adına meclisteki vekillerinin yürütmeye yasal düzlemde tanıdığı bir haktır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olgu, bütçeyi, basit bir gelir-gider tablosu olmaktan çıkarır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2558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 maliyesine bakışın değişmesi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Neoliberal</a:t>
            </a:r>
            <a:r>
              <a:rPr lang="tr-TR" dirty="0" smtClean="0"/>
              <a:t> politikalardaki temel anlayış, ekonominin kendi kurallarıyla işlemesi gerekliliğine dayanır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Buna göre ‘iktisadi tüm süreçler’ ‘iktisat-dışı’ unsurların etki ve belirleyiciliğinden arındırılmalıdır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Kamu maliyesi, özü itibariyle devletin parasal fonları piyasa dışı bir mantıkla kullanması demektir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9437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Bütçe açığı ya da denkliği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Bütçe açığı, özel kesimini kullanabileceği fonların iktidar tarafından kullanılması anlamına gelmektedir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İktidarın denetiminde olan kaynak toplama ve kullanma süreçleri, iktisadi mantığa aykırı olma eğilimindedir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Seçimler ya da demokratik süreçler, iktidarları iktisadi mantıktan çok daha fazla uzaklaşmalarına neden olabilir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0697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Mali kurallar ve kurulların gerekliliği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Sermayenin egemenliğine dayalı bir ekonomide, gelir getirici faaliyeti yürütenler, girişimcilerdir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Girişimciler, piyasa temelinde akılcı kararlar alırlar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Yönetimlerin denetlenmesi, kaynak dağılımında piyasa mantığının gereğidir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597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Mali kurullar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Mali kurullar hükümetlerden politik yapma yetkisine sınırlama getirmektedir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Diğer bağımsız kurullar gibi, piyasa mantığıyla hareket eden, ‘serbest piyasa’ kurallarına tabi olan bir anlayışa sahip yapılardır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9842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Mali kurallar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Mali kurallar, kamu maliyesi süreçlerinin belirleyicilerinin tercih ve kararlarını ‘iktisadi mantığa’ tabi kılan sınırlar getirmektedir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Temel bir çelişki: </a:t>
            </a:r>
          </a:p>
          <a:p>
            <a:pPr marL="0" indent="0">
              <a:buNone/>
            </a:pPr>
            <a:r>
              <a:rPr lang="tr-TR" dirty="0" smtClean="0"/>
              <a:t>Kamu gelir ve gider politikalarının belirlenmesinde, siyasi süreçlerin etkisinin ortadan kaldırılması ya da asgariye indirilmesi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2937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Piyasa toplumuna yöneliş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Piyasa toplumu, özünde, ekonomik yapıda piyasa temelinde gelir elde edebilen kesimlerin, bu faaliyet bağlamında sahip oldukları kimlik ve bilinçlerinin tüm toplumsal, hatta ahlaki ‘sınırlamalardan’ kurtulması demektir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Piyasa toplumu, herkese gelir elde etme garantisi sunmamakla birlikte, gelirin yeniden dağıtılması süreçlerine kesin olarak karşıdır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4597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403</Words>
  <Application>Microsoft Office PowerPoint</Application>
  <PresentationFormat>Geniş ekran</PresentationFormat>
  <Paragraphs>55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Kamu maliyesine tarihsel perspektiften bakmak </vt:lpstr>
      <vt:lpstr>Alınan vergi üzerinde denetim yetkisi</vt:lpstr>
      <vt:lpstr>Toplumsal bir süreç olarak bütçenin oluşumu</vt:lpstr>
      <vt:lpstr>Kamu maliyesine bakışın değişmesi </vt:lpstr>
      <vt:lpstr>Bütçe açığı ya da denkliği </vt:lpstr>
      <vt:lpstr>Mali kurallar ve kurulların gerekliliği </vt:lpstr>
      <vt:lpstr>Mali kurullar </vt:lpstr>
      <vt:lpstr>Mali kurallar </vt:lpstr>
      <vt:lpstr>Piyasa toplumuna yöneliş </vt:lpstr>
      <vt:lpstr>Kamu maliyesine yeni bakış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2019-05-16T14:28:36Z</dcterms:created>
  <dcterms:modified xsi:type="dcterms:W3CDTF">2019-05-18T14:44:50Z</dcterms:modified>
</cp:coreProperties>
</file>