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3"/>
    <p:sldMasterId id="2147483791" r:id="rId4"/>
    <p:sldMasterId id="2147483795" r:id="rId5"/>
  </p:sldMasterIdLst>
  <p:notesMasterIdLst>
    <p:notesMasterId r:id="rId30"/>
  </p:notesMasterIdLst>
  <p:handoutMasterIdLst>
    <p:handoutMasterId r:id="rId31"/>
  </p:handoutMasterIdLst>
  <p:sldIdLst>
    <p:sldId id="256" r:id="rId6"/>
    <p:sldId id="480" r:id="rId7"/>
    <p:sldId id="481" r:id="rId8"/>
    <p:sldId id="485" r:id="rId9"/>
    <p:sldId id="486" r:id="rId10"/>
    <p:sldId id="487" r:id="rId11"/>
    <p:sldId id="488" r:id="rId12"/>
    <p:sldId id="489" r:id="rId13"/>
    <p:sldId id="490" r:id="rId14"/>
    <p:sldId id="491" r:id="rId15"/>
    <p:sldId id="492" r:id="rId16"/>
    <p:sldId id="493" r:id="rId17"/>
    <p:sldId id="494" r:id="rId18"/>
    <p:sldId id="495" r:id="rId19"/>
    <p:sldId id="496" r:id="rId20"/>
    <p:sldId id="497" r:id="rId21"/>
    <p:sldId id="498" r:id="rId22"/>
    <p:sldId id="499" r:id="rId23"/>
    <p:sldId id="500" r:id="rId24"/>
    <p:sldId id="501" r:id="rId25"/>
    <p:sldId id="502" r:id="rId26"/>
    <p:sldId id="503" r:id="rId27"/>
    <p:sldId id="504" r:id="rId28"/>
    <p:sldId id="50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7EF"/>
    <a:srgbClr val="FFCC00"/>
    <a:srgbClr val="00FF00"/>
    <a:srgbClr val="FFFF66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0" autoAdjust="0"/>
    <p:restoredTop sz="94600" autoAdjust="0"/>
  </p:normalViewPr>
  <p:slideViewPr>
    <p:cSldViewPr>
      <p:cViewPr varScale="1">
        <p:scale>
          <a:sx n="73" d="100"/>
          <a:sy n="73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3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5058F-C29B-496A-BED3-29CEFC2061E8}" type="doc">
      <dgm:prSet loTypeId="urn:microsoft.com/office/officeart/2005/8/layout/vList5" loCatId="list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7D7C025D-6E6F-40B3-AC03-D3A4178B1072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56BB6A2-3BA4-431E-9EFC-55A2F5D8A9A5}" type="par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6590E71-4E81-4BF6-9C5E-84DE06D51E1C}" type="sibTrans" cxnId="{1EA01EDA-C367-4818-934F-865C5B05168B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155401F-4A6A-4C36-96BE-B0933599FDEB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yada hemen sonrasında  yada çocuğun gelişim evresinde bir zedelenme olabilir. Doğuştan yetersizlik durumu olabilir.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9EA330E-B6FB-48FD-9BFB-B0C4CA8ACD72}" type="par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0CB2C4C-3B99-425B-B633-7848A44E5DAE}" type="sibTrans" cxnId="{46F2DEBF-D41D-4B59-B24A-3580617243A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5C4CA4-3401-4338-BC02-1E19DDDCDE5C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15CDF1-DF40-4545-90BC-2197B386F528}" type="par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DD3328F-CD17-4985-A970-BD66FE5335D4}" type="sibTrans" cxnId="{C2257B3D-B314-40CC-990D-1AE93094112F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74B76C-F56A-4E65-BA58-BA9856967C9F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86534C1-AA06-45ED-98FA-4E191BF9D501}" type="par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C7EB105-EAB5-4F21-A65C-693EDDC393D2}" type="sibTrans" cxnId="{41445EED-FC66-45D0-B827-3A3090F847E2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4B60B09-33B5-4ABC-8A9D-0F40F13FAC31}">
      <dgm:prSet phldrT="[Metin]" custT="1"/>
      <dgm:spPr/>
      <dgm:t>
        <a:bodyPr/>
        <a:lstStyle/>
        <a:p>
          <a:r>
            <a:rPr lang="tr-TR" sz="20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AFC8F1-0383-4E52-925B-1B287F6238D9}" type="par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19D50E-B19D-4718-BCB9-2DB31786FFDD}" type="sibTrans" cxnId="{0DEA3392-802D-43D0-A914-9AC1C74BDC1A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6DDB3E8-3B22-4D73-9477-4264963D42B8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FE67E2A-DF72-4E69-B6AF-D0D6BC8987B7}" type="par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17273E-803B-42A2-B54A-A996D8E61852}" type="sibTrans" cxnId="{BA1CD3D7-4E98-4C54-A896-A4A9E12DB4F7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7D44CCC-797A-46F7-9DF0-DD806264540D}" type="pres">
      <dgm:prSet presAssocID="{3E65058F-C29B-496A-BED3-29CEFC2061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07961C9-DF13-4804-B9D1-0BAA27C74E82}" type="pres">
      <dgm:prSet presAssocID="{7D7C025D-6E6F-40B3-AC03-D3A4178B1072}" presName="linNode" presStyleCnt="0"/>
      <dgm:spPr/>
    </dgm:pt>
    <dgm:pt modelId="{7C9ED26F-95C2-4811-89D7-6582DD6725CF}" type="pres">
      <dgm:prSet presAssocID="{7D7C025D-6E6F-40B3-AC03-D3A4178B1072}" presName="parentText" presStyleLbl="node1" presStyleIdx="0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C5D9A2B7-3D25-4660-A324-BB68E898FF8F}" type="pres">
      <dgm:prSet presAssocID="{7D7C025D-6E6F-40B3-AC03-D3A4178B107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1905B52-CBE6-4D6A-B302-9765048B326E}" type="pres">
      <dgm:prSet presAssocID="{26590E71-4E81-4BF6-9C5E-84DE06D51E1C}" presName="sp" presStyleCnt="0"/>
      <dgm:spPr/>
    </dgm:pt>
    <dgm:pt modelId="{3916B7E7-DF36-4AF7-A03C-60C610C09317}" type="pres">
      <dgm:prSet presAssocID="{E15C4CA4-3401-4338-BC02-1E19DDDCDE5C}" presName="linNode" presStyleCnt="0"/>
      <dgm:spPr/>
    </dgm:pt>
    <dgm:pt modelId="{27100F99-2425-4BA3-A481-8D5D41BF0144}" type="pres">
      <dgm:prSet presAssocID="{E15C4CA4-3401-4338-BC02-1E19DDDCDE5C}" presName="parentText" presStyleLbl="node1" presStyleIdx="1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4F1AC370-2F84-4640-A049-C36A90DBF533}" type="pres">
      <dgm:prSet presAssocID="{E15C4CA4-3401-4338-BC02-1E19DDDCDE5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EEA60F-D84B-49BD-BBF7-36343206A718}" type="pres">
      <dgm:prSet presAssocID="{7DD3328F-CD17-4985-A970-BD66FE5335D4}" presName="sp" presStyleCnt="0"/>
      <dgm:spPr/>
    </dgm:pt>
    <dgm:pt modelId="{EBFDEC97-9F43-46B7-806A-432EE637DC5B}" type="pres">
      <dgm:prSet presAssocID="{E4B60B09-33B5-4ABC-8A9D-0F40F13FAC31}" presName="linNode" presStyleCnt="0"/>
      <dgm:spPr/>
    </dgm:pt>
    <dgm:pt modelId="{C73F9FD5-81A3-4667-AA19-605D56A8A338}" type="pres">
      <dgm:prSet presAssocID="{E4B60B09-33B5-4ABC-8A9D-0F40F13FAC31}" presName="parentText" presStyleLbl="node1" presStyleIdx="2" presStyleCnt="3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tr-TR"/>
        </a:p>
      </dgm:t>
    </dgm:pt>
    <dgm:pt modelId="{D9E5D4C8-11EF-4EA1-95AB-2E955BC996FF}" type="pres">
      <dgm:prSet presAssocID="{E4B60B09-33B5-4ABC-8A9D-0F40F13FAC31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257B3D-B314-40CC-990D-1AE93094112F}" srcId="{3E65058F-C29B-496A-BED3-29CEFC2061E8}" destId="{E15C4CA4-3401-4338-BC02-1E19DDDCDE5C}" srcOrd="1" destOrd="0" parTransId="{9415CDF1-DF40-4545-90BC-2197B386F528}" sibTransId="{7DD3328F-CD17-4985-A970-BD66FE5335D4}"/>
    <dgm:cxn modelId="{B573B5C1-5CB2-4F87-93A9-2D369834B094}" type="presOf" srcId="{7D7C025D-6E6F-40B3-AC03-D3A4178B1072}" destId="{7C9ED26F-95C2-4811-89D7-6582DD6725CF}" srcOrd="0" destOrd="0" presId="urn:microsoft.com/office/officeart/2005/8/layout/vList5"/>
    <dgm:cxn modelId="{BA1CD3D7-4E98-4C54-A896-A4A9E12DB4F7}" srcId="{E4B60B09-33B5-4ABC-8A9D-0F40F13FAC31}" destId="{56DDB3E8-3B22-4D73-9477-4264963D42B8}" srcOrd="0" destOrd="0" parTransId="{5FE67E2A-DF72-4E69-B6AF-D0D6BC8987B7}" sibTransId="{6C17273E-803B-42A2-B54A-A996D8E61852}"/>
    <dgm:cxn modelId="{520ED1A8-29BC-468A-B592-F333E01853BB}" type="presOf" srcId="{E4B60B09-33B5-4ABC-8A9D-0F40F13FAC31}" destId="{C73F9FD5-81A3-4667-AA19-605D56A8A338}" srcOrd="0" destOrd="0" presId="urn:microsoft.com/office/officeart/2005/8/layout/vList5"/>
    <dgm:cxn modelId="{41445EED-FC66-45D0-B827-3A3090F847E2}" srcId="{E15C4CA4-3401-4338-BC02-1E19DDDCDE5C}" destId="{5E74B76C-F56A-4E65-BA58-BA9856967C9F}" srcOrd="0" destOrd="0" parTransId="{986534C1-AA06-45ED-98FA-4E191BF9D501}" sibTransId="{0C7EB105-EAB5-4F21-A65C-693EDDC393D2}"/>
    <dgm:cxn modelId="{0DEA3392-802D-43D0-A914-9AC1C74BDC1A}" srcId="{3E65058F-C29B-496A-BED3-29CEFC2061E8}" destId="{E4B60B09-33B5-4ABC-8A9D-0F40F13FAC31}" srcOrd="2" destOrd="0" parTransId="{0BAFC8F1-0383-4E52-925B-1B287F6238D9}" sibTransId="{4A19D50E-B19D-4718-BCB9-2DB31786FFDD}"/>
    <dgm:cxn modelId="{65D81ABA-9DD3-465B-B338-5E076F55230E}" type="presOf" srcId="{3E65058F-C29B-496A-BED3-29CEFC2061E8}" destId="{77D44CCC-797A-46F7-9DF0-DD806264540D}" srcOrd="0" destOrd="0" presId="urn:microsoft.com/office/officeart/2005/8/layout/vList5"/>
    <dgm:cxn modelId="{42B2B64A-C506-4D4C-95D5-203D2FBCF0F1}" type="presOf" srcId="{E15C4CA4-3401-4338-BC02-1E19DDDCDE5C}" destId="{27100F99-2425-4BA3-A481-8D5D41BF0144}" srcOrd="0" destOrd="0" presId="urn:microsoft.com/office/officeart/2005/8/layout/vList5"/>
    <dgm:cxn modelId="{46F2DEBF-D41D-4B59-B24A-3580617243A2}" srcId="{7D7C025D-6E6F-40B3-AC03-D3A4178B1072}" destId="{A155401F-4A6A-4C36-96BE-B0933599FDEB}" srcOrd="0" destOrd="0" parTransId="{E9EA330E-B6FB-48FD-9BFB-B0C4CA8ACD72}" sibTransId="{00CB2C4C-3B99-425B-B633-7848A44E5DAE}"/>
    <dgm:cxn modelId="{20425365-51D1-4BB6-990F-96F02D82FAB6}" type="presOf" srcId="{A155401F-4A6A-4C36-96BE-B0933599FDEB}" destId="{C5D9A2B7-3D25-4660-A324-BB68E898FF8F}" srcOrd="0" destOrd="0" presId="urn:microsoft.com/office/officeart/2005/8/layout/vList5"/>
    <dgm:cxn modelId="{F670AB57-E0A3-4178-89EB-A000B33B3D05}" type="presOf" srcId="{5E74B76C-F56A-4E65-BA58-BA9856967C9F}" destId="{4F1AC370-2F84-4640-A049-C36A90DBF533}" srcOrd="0" destOrd="0" presId="urn:microsoft.com/office/officeart/2005/8/layout/vList5"/>
    <dgm:cxn modelId="{D11E5FE7-B3E6-4C8F-B2EB-88F49E727BEB}" type="presOf" srcId="{56DDB3E8-3B22-4D73-9477-4264963D42B8}" destId="{D9E5D4C8-11EF-4EA1-95AB-2E955BC996FF}" srcOrd="0" destOrd="0" presId="urn:microsoft.com/office/officeart/2005/8/layout/vList5"/>
    <dgm:cxn modelId="{1EA01EDA-C367-4818-934F-865C5B05168B}" srcId="{3E65058F-C29B-496A-BED3-29CEFC2061E8}" destId="{7D7C025D-6E6F-40B3-AC03-D3A4178B1072}" srcOrd="0" destOrd="0" parTransId="{D56BB6A2-3BA4-431E-9EFC-55A2F5D8A9A5}" sibTransId="{26590E71-4E81-4BF6-9C5E-84DE06D51E1C}"/>
    <dgm:cxn modelId="{0A80B5D8-8D51-4CB9-AFB6-31BCE0C459B2}" type="presParOf" srcId="{77D44CCC-797A-46F7-9DF0-DD806264540D}" destId="{E07961C9-DF13-4804-B9D1-0BAA27C74E82}" srcOrd="0" destOrd="0" presId="urn:microsoft.com/office/officeart/2005/8/layout/vList5"/>
    <dgm:cxn modelId="{43323CFE-92BA-4802-8AAF-7C10A814E3B0}" type="presParOf" srcId="{E07961C9-DF13-4804-B9D1-0BAA27C74E82}" destId="{7C9ED26F-95C2-4811-89D7-6582DD6725CF}" srcOrd="0" destOrd="0" presId="urn:microsoft.com/office/officeart/2005/8/layout/vList5"/>
    <dgm:cxn modelId="{EF62CBB1-44B2-4564-8AEC-A0C32CBBC487}" type="presParOf" srcId="{E07961C9-DF13-4804-B9D1-0BAA27C74E82}" destId="{C5D9A2B7-3D25-4660-A324-BB68E898FF8F}" srcOrd="1" destOrd="0" presId="urn:microsoft.com/office/officeart/2005/8/layout/vList5"/>
    <dgm:cxn modelId="{B7149A71-6816-4AAA-97B4-FEB63106B47E}" type="presParOf" srcId="{77D44CCC-797A-46F7-9DF0-DD806264540D}" destId="{21905B52-CBE6-4D6A-B302-9765048B326E}" srcOrd="1" destOrd="0" presId="urn:microsoft.com/office/officeart/2005/8/layout/vList5"/>
    <dgm:cxn modelId="{3F0F2A1A-5366-4048-B157-546FD85245D2}" type="presParOf" srcId="{77D44CCC-797A-46F7-9DF0-DD806264540D}" destId="{3916B7E7-DF36-4AF7-A03C-60C610C09317}" srcOrd="2" destOrd="0" presId="urn:microsoft.com/office/officeart/2005/8/layout/vList5"/>
    <dgm:cxn modelId="{24D83B3C-1EA6-4231-BB49-F6992B6C9C9E}" type="presParOf" srcId="{3916B7E7-DF36-4AF7-A03C-60C610C09317}" destId="{27100F99-2425-4BA3-A481-8D5D41BF0144}" srcOrd="0" destOrd="0" presId="urn:microsoft.com/office/officeart/2005/8/layout/vList5"/>
    <dgm:cxn modelId="{A406D547-F8BE-4637-8C46-CEB502795452}" type="presParOf" srcId="{3916B7E7-DF36-4AF7-A03C-60C610C09317}" destId="{4F1AC370-2F84-4640-A049-C36A90DBF533}" srcOrd="1" destOrd="0" presId="urn:microsoft.com/office/officeart/2005/8/layout/vList5"/>
    <dgm:cxn modelId="{E2E2C705-1C69-4443-8C79-94AF30C7F007}" type="presParOf" srcId="{77D44CCC-797A-46F7-9DF0-DD806264540D}" destId="{30EEA60F-D84B-49BD-BBF7-36343206A718}" srcOrd="3" destOrd="0" presId="urn:microsoft.com/office/officeart/2005/8/layout/vList5"/>
    <dgm:cxn modelId="{C351F072-9617-40F1-8AD3-968A8505ECEE}" type="presParOf" srcId="{77D44CCC-797A-46F7-9DF0-DD806264540D}" destId="{EBFDEC97-9F43-46B7-806A-432EE637DC5B}" srcOrd="4" destOrd="0" presId="urn:microsoft.com/office/officeart/2005/8/layout/vList5"/>
    <dgm:cxn modelId="{05F1CAAC-E161-44C8-AF97-467B06E4E4EA}" type="presParOf" srcId="{EBFDEC97-9F43-46B7-806A-432EE637DC5B}" destId="{C73F9FD5-81A3-4667-AA19-605D56A8A338}" srcOrd="0" destOrd="0" presId="urn:microsoft.com/office/officeart/2005/8/layout/vList5"/>
    <dgm:cxn modelId="{BAB1AEF4-4DD8-430B-9A9F-E666F8674B2E}" type="presParOf" srcId="{EBFDEC97-9F43-46B7-806A-432EE637DC5B}" destId="{D9E5D4C8-11EF-4EA1-95AB-2E955BC996F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0B99DE-9221-4005-8974-9A62B9CA1A08}" type="doc">
      <dgm:prSet loTypeId="urn:microsoft.com/office/officeart/2005/8/layout/vList5" loCatId="list" qsTypeId="urn:microsoft.com/office/officeart/2005/8/quickstyle/3d1" qsCatId="3D" csTypeId="urn:microsoft.com/office/officeart/2005/8/colors/accent1_4" csCatId="accent1" phldr="1"/>
      <dgm:spPr/>
      <dgm:t>
        <a:bodyPr/>
        <a:lstStyle/>
        <a:p>
          <a:endParaRPr lang="tr-TR"/>
        </a:p>
      </dgm:t>
    </dgm:pt>
    <dgm:pt modelId="{3A5F6865-CDC6-425A-AC53-2611E4471359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7707EC-3A4A-417D-9EAD-8E2C0F618679}" type="par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137A5FD-F0B3-4243-88F0-7FCEC7E5F473}" type="sibTrans" cxnId="{62727D40-3C1A-4904-890E-8A4BAF8E78D1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E36F5EA-5721-4154-9065-D6B273126830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56654F2-AC96-4C0B-8611-5248B9E91541}" type="par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71DAB07-FD78-495A-8699-722EDE3B6032}" type="sibTrans" cxnId="{20B1B387-61BB-47D5-9D83-38757320693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23666DB-65DD-4EE6-B3F2-2FB7A244508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750B5D7-20DC-4C89-A926-2E95484B8DE3}" type="par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A025BBF-E35C-45BC-A4C4-3BD8B37100DA}" type="sibTrans" cxnId="{DE5F6CB6-594D-407B-A66B-DF8F636C1243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B347634-D98B-4476-AD12-D74FDCE0601A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ECEB27F-7460-481D-B124-80AF37D430D3}" type="par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C1E2D8F-64F9-48CD-9CC2-327DE8AFA1F4}" type="sibTrans" cxnId="{7702E9C7-87A4-4CA9-B2BE-BDACB9E9E9AA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D57281-D963-44BE-B5FC-EC65F5FFC7FC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BBCC7C-24EC-493D-84EF-C822394ED556}" type="par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1969B0F-098E-4B79-9A29-4F3440DC922B}" type="sibTrans" cxnId="{2DEFB946-15C4-4EF9-94B0-EB5D1D769586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AF339A0-1D58-430E-8F4B-45795D2CA42F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B2C68B-3AAB-427C-89A1-87AD4D660F89}" type="par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E3683467-E8D8-42CA-9675-95B6E321C5EA}" type="sibTrans" cxnId="{911DFDFC-65F7-41DB-A535-1C60EE119D7E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EABA7F5-6230-4C25-A4F2-F7AD07F1FFE7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CF30925-D0D4-4423-BFAC-0A7EB6D8C9D1}" type="par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6F714DC-BBE5-4066-9A28-AB08E237A603}" type="sibTrans" cxnId="{46E9C66A-C939-461B-8D6B-1A6FC8E215D9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A17BDFA-552B-40B9-B346-2B9C369AD2FB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660B13-0557-4939-A5D8-7766B968BD90}" type="par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284F56E-F349-4EA9-BE0B-794B67B8586C}" type="sibTrans" cxnId="{D1BD18E5-8364-46C1-AA67-312D7010C88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96D8E46-DC20-4CA7-BC55-00057C74BE2D}" type="pres">
      <dgm:prSet presAssocID="{480B99DE-9221-4005-8974-9A62B9CA1A0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D708AD6-2130-4051-945A-82D7B72DD0D7}" type="pres">
      <dgm:prSet presAssocID="{3A5F6865-CDC6-425A-AC53-2611E4471359}" presName="linNode" presStyleCnt="0"/>
      <dgm:spPr/>
    </dgm:pt>
    <dgm:pt modelId="{61E14EBF-DEF8-4876-A632-BBA3E485A9D0}" type="pres">
      <dgm:prSet presAssocID="{3A5F6865-CDC6-425A-AC53-2611E4471359}" presName="parentText" presStyleLbl="node1" presStyleIdx="0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52B04DCF-CA0D-4537-AB8B-07359DBB8F69}" type="pres">
      <dgm:prSet presAssocID="{3A5F6865-CDC6-425A-AC53-2611E4471359}" presName="descendantText" presStyleLbl="alignAccFollowNode1" presStyleIdx="0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771612D7-7D1E-4FB8-A3B8-0EF787C547CA}" type="pres">
      <dgm:prSet presAssocID="{1137A5FD-F0B3-4243-88F0-7FCEC7E5F473}" presName="sp" presStyleCnt="0"/>
      <dgm:spPr/>
    </dgm:pt>
    <dgm:pt modelId="{9E59180C-8688-46C1-A520-D8E3DA5F370B}" type="pres">
      <dgm:prSet presAssocID="{9EABA7F5-6230-4C25-A4F2-F7AD07F1FFE7}" presName="linNode" presStyleCnt="0"/>
      <dgm:spPr/>
    </dgm:pt>
    <dgm:pt modelId="{2C7FD017-0214-419A-82D7-C8C6D8FBA2AA}" type="pres">
      <dgm:prSet presAssocID="{9EABA7F5-6230-4C25-A4F2-F7AD07F1FFE7}" presName="parentText" presStyleLbl="node1" presStyleIdx="1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141888A7-1DAA-4A65-8C59-E3476A950B82}" type="pres">
      <dgm:prSet presAssocID="{9EABA7F5-6230-4C25-A4F2-F7AD07F1FFE7}" presName="descendantText" presStyleLbl="alignAccFollowNode1" presStyleIdx="1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890C8A09-DD3A-45BC-9136-113A93207BD7}" type="pres">
      <dgm:prSet presAssocID="{A6F714DC-BBE5-4066-9A28-AB08E237A603}" presName="sp" presStyleCnt="0"/>
      <dgm:spPr/>
    </dgm:pt>
    <dgm:pt modelId="{09DF34DB-D8A0-4D5A-89D7-058E9ECE8683}" type="pres">
      <dgm:prSet presAssocID="{E23666DB-65DD-4EE6-B3F2-2FB7A244508A}" presName="linNode" presStyleCnt="0"/>
      <dgm:spPr/>
    </dgm:pt>
    <dgm:pt modelId="{1CFD61B2-6686-45F4-BAC8-8093AC7EC9F9}" type="pres">
      <dgm:prSet presAssocID="{E23666DB-65DD-4EE6-B3F2-2FB7A244508A}" presName="parentText" presStyleLbl="node1" presStyleIdx="2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8A1EA2F8-EC41-4298-9E98-7F05A1EBAA7F}" type="pres">
      <dgm:prSet presAssocID="{E23666DB-65DD-4EE6-B3F2-2FB7A244508A}" presName="descendantText" presStyleLbl="alignAccFollowNode1" presStyleIdx="2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EAA2B8F1-49E4-40A1-8CCD-47A9429BF4D3}" type="pres">
      <dgm:prSet presAssocID="{7A025BBF-E35C-45BC-A4C4-3BD8B37100DA}" presName="sp" presStyleCnt="0"/>
      <dgm:spPr/>
    </dgm:pt>
    <dgm:pt modelId="{844DB0A3-E09C-42BA-B486-BEC2F3D1875C}" type="pres">
      <dgm:prSet presAssocID="{FDD57281-D963-44BE-B5FC-EC65F5FFC7FC}" presName="linNode" presStyleCnt="0"/>
      <dgm:spPr/>
    </dgm:pt>
    <dgm:pt modelId="{C21C7E63-158C-4DE6-A53E-1ADDEABCE10A}" type="pres">
      <dgm:prSet presAssocID="{FDD57281-D963-44BE-B5FC-EC65F5FFC7FC}" presName="parentText" presStyleLbl="node1" presStyleIdx="3" presStyleCnt="4">
        <dgm:presLayoutVars>
          <dgm:chMax val="1"/>
          <dgm:bulletEnabled val="1"/>
        </dgm:presLayoutVars>
      </dgm:prSet>
      <dgm:spPr>
        <a:prstGeom prst="flowChartOnlineStorage">
          <a:avLst/>
        </a:prstGeom>
      </dgm:spPr>
      <dgm:t>
        <a:bodyPr/>
        <a:lstStyle/>
        <a:p>
          <a:endParaRPr lang="tr-TR"/>
        </a:p>
      </dgm:t>
    </dgm:pt>
    <dgm:pt modelId="{7A41C81C-AD32-4A8A-9FA1-4062FAC77CD2}" type="pres">
      <dgm:prSet presAssocID="{FDD57281-D963-44BE-B5FC-EC65F5FFC7FC}" presName="descendantText" presStyleLbl="alignAccFollowNode1" presStyleIdx="3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</dgm:ptLst>
  <dgm:cxnLst>
    <dgm:cxn modelId="{62727D40-3C1A-4904-890E-8A4BAF8E78D1}" srcId="{480B99DE-9221-4005-8974-9A62B9CA1A08}" destId="{3A5F6865-CDC6-425A-AC53-2611E4471359}" srcOrd="0" destOrd="0" parTransId="{AD7707EC-3A4A-417D-9EAD-8E2C0F618679}" sibTransId="{1137A5FD-F0B3-4243-88F0-7FCEC7E5F473}"/>
    <dgm:cxn modelId="{57BF701F-203D-4D5C-AF7A-9A86A29E72AF}" type="presOf" srcId="{2A17BDFA-552B-40B9-B346-2B9C369AD2FB}" destId="{141888A7-1DAA-4A65-8C59-E3476A950B82}" srcOrd="0" destOrd="0" presId="urn:microsoft.com/office/officeart/2005/8/layout/vList5"/>
    <dgm:cxn modelId="{8DD7C8C7-322D-4E99-9AF0-5664BD9E8BB3}" type="presOf" srcId="{9EABA7F5-6230-4C25-A4F2-F7AD07F1FFE7}" destId="{2C7FD017-0214-419A-82D7-C8C6D8FBA2AA}" srcOrd="0" destOrd="0" presId="urn:microsoft.com/office/officeart/2005/8/layout/vList5"/>
    <dgm:cxn modelId="{2410B6A6-ACB8-4F4C-A74F-702E3565109D}" type="presOf" srcId="{480B99DE-9221-4005-8974-9A62B9CA1A08}" destId="{096D8E46-DC20-4CA7-BC55-00057C74BE2D}" srcOrd="0" destOrd="0" presId="urn:microsoft.com/office/officeart/2005/8/layout/vList5"/>
    <dgm:cxn modelId="{DF19163F-642E-46E1-BAE4-C1C6F3DB693F}" type="presOf" srcId="{FDD57281-D963-44BE-B5FC-EC65F5FFC7FC}" destId="{C21C7E63-158C-4DE6-A53E-1ADDEABCE10A}" srcOrd="0" destOrd="0" presId="urn:microsoft.com/office/officeart/2005/8/layout/vList5"/>
    <dgm:cxn modelId="{20B1B387-61BB-47D5-9D83-38757320693E}" srcId="{3A5F6865-CDC6-425A-AC53-2611E4471359}" destId="{4E36F5EA-5721-4154-9065-D6B273126830}" srcOrd="0" destOrd="0" parTransId="{E56654F2-AC96-4C0B-8611-5248B9E91541}" sibTransId="{471DAB07-FD78-495A-8699-722EDE3B6032}"/>
    <dgm:cxn modelId="{5EB87101-731E-4892-BAAD-D24EDF341B90}" type="presOf" srcId="{3A5F6865-CDC6-425A-AC53-2611E4471359}" destId="{61E14EBF-DEF8-4876-A632-BBA3E485A9D0}" srcOrd="0" destOrd="0" presId="urn:microsoft.com/office/officeart/2005/8/layout/vList5"/>
    <dgm:cxn modelId="{0A3581E5-1A76-481F-968B-3C6B43F1E9F0}" type="presOf" srcId="{4E36F5EA-5721-4154-9065-D6B273126830}" destId="{52B04DCF-CA0D-4537-AB8B-07359DBB8F69}" srcOrd="0" destOrd="0" presId="urn:microsoft.com/office/officeart/2005/8/layout/vList5"/>
    <dgm:cxn modelId="{24B00157-FAD1-42AD-A631-DFA29DFB24AA}" type="presOf" srcId="{DB347634-D98B-4476-AD12-D74FDCE0601A}" destId="{8A1EA2F8-EC41-4298-9E98-7F05A1EBAA7F}" srcOrd="0" destOrd="0" presId="urn:microsoft.com/office/officeart/2005/8/layout/vList5"/>
    <dgm:cxn modelId="{5DD557B8-6A28-4061-AC41-A82E5EA24CEF}" type="presOf" srcId="{CAF339A0-1D58-430E-8F4B-45795D2CA42F}" destId="{7A41C81C-AD32-4A8A-9FA1-4062FAC77CD2}" srcOrd="0" destOrd="0" presId="urn:microsoft.com/office/officeart/2005/8/layout/vList5"/>
    <dgm:cxn modelId="{DE5F6CB6-594D-407B-A66B-DF8F636C1243}" srcId="{480B99DE-9221-4005-8974-9A62B9CA1A08}" destId="{E23666DB-65DD-4EE6-B3F2-2FB7A244508A}" srcOrd="2" destOrd="0" parTransId="{5750B5D7-20DC-4C89-A926-2E95484B8DE3}" sibTransId="{7A025BBF-E35C-45BC-A4C4-3BD8B37100DA}"/>
    <dgm:cxn modelId="{4600281D-C50F-43FE-A2CB-A3752474F300}" type="presOf" srcId="{E23666DB-65DD-4EE6-B3F2-2FB7A244508A}" destId="{1CFD61B2-6686-45F4-BAC8-8093AC7EC9F9}" srcOrd="0" destOrd="0" presId="urn:microsoft.com/office/officeart/2005/8/layout/vList5"/>
    <dgm:cxn modelId="{911DFDFC-65F7-41DB-A535-1C60EE119D7E}" srcId="{FDD57281-D963-44BE-B5FC-EC65F5FFC7FC}" destId="{CAF339A0-1D58-430E-8F4B-45795D2CA42F}" srcOrd="0" destOrd="0" parTransId="{81B2C68B-3AAB-427C-89A1-87AD4D660F89}" sibTransId="{E3683467-E8D8-42CA-9675-95B6E321C5EA}"/>
    <dgm:cxn modelId="{7702E9C7-87A4-4CA9-B2BE-BDACB9E9E9AA}" srcId="{E23666DB-65DD-4EE6-B3F2-2FB7A244508A}" destId="{DB347634-D98B-4476-AD12-D74FDCE0601A}" srcOrd="0" destOrd="0" parTransId="{CECEB27F-7460-481D-B124-80AF37D430D3}" sibTransId="{DC1E2D8F-64F9-48CD-9CC2-327DE8AFA1F4}"/>
    <dgm:cxn modelId="{2DEFB946-15C4-4EF9-94B0-EB5D1D769586}" srcId="{480B99DE-9221-4005-8974-9A62B9CA1A08}" destId="{FDD57281-D963-44BE-B5FC-EC65F5FFC7FC}" srcOrd="3" destOrd="0" parTransId="{AABBCC7C-24EC-493D-84EF-C822394ED556}" sibTransId="{E1969B0F-098E-4B79-9A29-4F3440DC922B}"/>
    <dgm:cxn modelId="{46E9C66A-C939-461B-8D6B-1A6FC8E215D9}" srcId="{480B99DE-9221-4005-8974-9A62B9CA1A08}" destId="{9EABA7F5-6230-4C25-A4F2-F7AD07F1FFE7}" srcOrd="1" destOrd="0" parTransId="{6CF30925-D0D4-4423-BFAC-0A7EB6D8C9D1}" sibTransId="{A6F714DC-BBE5-4066-9A28-AB08E237A603}"/>
    <dgm:cxn modelId="{D1BD18E5-8364-46C1-AA67-312D7010C88F}" srcId="{9EABA7F5-6230-4C25-A4F2-F7AD07F1FFE7}" destId="{2A17BDFA-552B-40B9-B346-2B9C369AD2FB}" srcOrd="0" destOrd="0" parTransId="{7C660B13-0557-4939-A5D8-7766B968BD90}" sibTransId="{9284F56E-F349-4EA9-BE0B-794B67B8586C}"/>
    <dgm:cxn modelId="{7A9D3556-E491-4B15-928E-D0D74B4227B6}" type="presParOf" srcId="{096D8E46-DC20-4CA7-BC55-00057C74BE2D}" destId="{1D708AD6-2130-4051-945A-82D7B72DD0D7}" srcOrd="0" destOrd="0" presId="urn:microsoft.com/office/officeart/2005/8/layout/vList5"/>
    <dgm:cxn modelId="{56242561-BDDD-442D-B2AE-A6DDCD90E8DE}" type="presParOf" srcId="{1D708AD6-2130-4051-945A-82D7B72DD0D7}" destId="{61E14EBF-DEF8-4876-A632-BBA3E485A9D0}" srcOrd="0" destOrd="0" presId="urn:microsoft.com/office/officeart/2005/8/layout/vList5"/>
    <dgm:cxn modelId="{15E2332D-2B21-41A9-A4AB-A4840DB66B35}" type="presParOf" srcId="{1D708AD6-2130-4051-945A-82D7B72DD0D7}" destId="{52B04DCF-CA0D-4537-AB8B-07359DBB8F69}" srcOrd="1" destOrd="0" presId="urn:microsoft.com/office/officeart/2005/8/layout/vList5"/>
    <dgm:cxn modelId="{71CEAEA1-6FBB-4082-817E-7FA56E5E77C5}" type="presParOf" srcId="{096D8E46-DC20-4CA7-BC55-00057C74BE2D}" destId="{771612D7-7D1E-4FB8-A3B8-0EF787C547CA}" srcOrd="1" destOrd="0" presId="urn:microsoft.com/office/officeart/2005/8/layout/vList5"/>
    <dgm:cxn modelId="{6A584738-E0ED-4A20-853B-A04D426FC4F1}" type="presParOf" srcId="{096D8E46-DC20-4CA7-BC55-00057C74BE2D}" destId="{9E59180C-8688-46C1-A520-D8E3DA5F370B}" srcOrd="2" destOrd="0" presId="urn:microsoft.com/office/officeart/2005/8/layout/vList5"/>
    <dgm:cxn modelId="{7D47FF8D-7B46-4996-8B15-EBD768626A07}" type="presParOf" srcId="{9E59180C-8688-46C1-A520-D8E3DA5F370B}" destId="{2C7FD017-0214-419A-82D7-C8C6D8FBA2AA}" srcOrd="0" destOrd="0" presId="urn:microsoft.com/office/officeart/2005/8/layout/vList5"/>
    <dgm:cxn modelId="{7EB1B0CC-DF8B-45F0-AFD5-8B340ACAA4CF}" type="presParOf" srcId="{9E59180C-8688-46C1-A520-D8E3DA5F370B}" destId="{141888A7-1DAA-4A65-8C59-E3476A950B82}" srcOrd="1" destOrd="0" presId="urn:microsoft.com/office/officeart/2005/8/layout/vList5"/>
    <dgm:cxn modelId="{36369699-B51B-4A77-BC04-0F08267D525E}" type="presParOf" srcId="{096D8E46-DC20-4CA7-BC55-00057C74BE2D}" destId="{890C8A09-DD3A-45BC-9136-113A93207BD7}" srcOrd="3" destOrd="0" presId="urn:microsoft.com/office/officeart/2005/8/layout/vList5"/>
    <dgm:cxn modelId="{1837A290-C4EF-4456-B996-F62429F53763}" type="presParOf" srcId="{096D8E46-DC20-4CA7-BC55-00057C74BE2D}" destId="{09DF34DB-D8A0-4D5A-89D7-058E9ECE8683}" srcOrd="4" destOrd="0" presId="urn:microsoft.com/office/officeart/2005/8/layout/vList5"/>
    <dgm:cxn modelId="{79361A41-195B-4A7B-B880-B00AC4892CF5}" type="presParOf" srcId="{09DF34DB-D8A0-4D5A-89D7-058E9ECE8683}" destId="{1CFD61B2-6686-45F4-BAC8-8093AC7EC9F9}" srcOrd="0" destOrd="0" presId="urn:microsoft.com/office/officeart/2005/8/layout/vList5"/>
    <dgm:cxn modelId="{B5811CA8-ADFF-4038-A5C3-48493BC27B79}" type="presParOf" srcId="{09DF34DB-D8A0-4D5A-89D7-058E9ECE8683}" destId="{8A1EA2F8-EC41-4298-9E98-7F05A1EBAA7F}" srcOrd="1" destOrd="0" presId="urn:microsoft.com/office/officeart/2005/8/layout/vList5"/>
    <dgm:cxn modelId="{FFA32ECF-2FE0-42DA-9E4C-E101153CFD25}" type="presParOf" srcId="{096D8E46-DC20-4CA7-BC55-00057C74BE2D}" destId="{EAA2B8F1-49E4-40A1-8CCD-47A9429BF4D3}" srcOrd="5" destOrd="0" presId="urn:microsoft.com/office/officeart/2005/8/layout/vList5"/>
    <dgm:cxn modelId="{FCC550E1-87BB-4BC6-9970-8DB4FD8A371F}" type="presParOf" srcId="{096D8E46-DC20-4CA7-BC55-00057C74BE2D}" destId="{844DB0A3-E09C-42BA-B486-BEC2F3D1875C}" srcOrd="6" destOrd="0" presId="urn:microsoft.com/office/officeart/2005/8/layout/vList5"/>
    <dgm:cxn modelId="{986BA30E-CD81-40A1-82A2-7E27336432B5}" type="presParOf" srcId="{844DB0A3-E09C-42BA-B486-BEC2F3D1875C}" destId="{C21C7E63-158C-4DE6-A53E-1ADDEABCE10A}" srcOrd="0" destOrd="0" presId="urn:microsoft.com/office/officeart/2005/8/layout/vList5"/>
    <dgm:cxn modelId="{1120434A-4428-40D7-978C-5E685C4143CB}" type="presParOf" srcId="{844DB0A3-E09C-42BA-B486-BEC2F3D1875C}" destId="{7A41C81C-AD32-4A8A-9FA1-4062FAC77CD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ADF7BE-44C7-4B95-B1B9-473FE9EAE2DA}" type="doc">
      <dgm:prSet loTypeId="urn:microsoft.com/office/officeart/2005/8/layout/hList6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F96A6FA0-818A-4161-B424-A8E193A7F598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Farkına Varma</a:t>
          </a:r>
          <a:endParaRPr lang="tr-TR" sz="1800" b="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 baba çocuğun görsel uyaranlara beklenen tepkiyi göstermediğini fark eder, okulda öğretmen fark edebilir.</a:t>
          </a:r>
          <a:endParaRPr lang="tr-TR" sz="18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E3B54B-CB8F-46DF-BC4A-26066CA005FA}" type="parTrans" cxnId="{D96CB0ED-9184-481C-8AEB-47FAA7B247C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A936AE0-8464-410F-84FA-4601436E602B}" type="sibTrans" cxnId="{D96CB0ED-9184-481C-8AEB-47FAA7B247C4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A843019-D452-4213-9374-0B271137286C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Tarama/</a:t>
          </a:r>
        </a:p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Gönderme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İlköğretim </a:t>
          </a:r>
          <a:r>
            <a:rPr lang="tr-TR" sz="1800" b="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Snellen</a:t>
          </a:r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kartı ile ölçüm yapılır. Tarama sonucu görme sorunu olan öğrenci aileye haber verilerek sağlık kurumuna gönderilir. 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4806CE9-E85F-4346-BC81-E6B86E4E0A37}" type="parTrans" cxnId="{BC67C3C6-D326-4756-B68C-AD3F59932E7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B23FC88-BEC4-410E-9602-BB2B0B93B934}" type="sibTrans" cxnId="{BC67C3C6-D326-4756-B68C-AD3F59932E78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AAD5613-EAE4-4D84-989E-C36F9400EA61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Tanılama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Kesin tanı göz hekimleri tarafından konur. Tıbbi tanılama sürecinde doktorlar görme alanlarıyla ilgili veri toplar.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7D9977-68CF-4EC8-8DEC-9C63AFF2E391}" type="parTrans" cxnId="{63C4288B-E587-44D1-81CC-CA6A32A2AED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BF78307-5186-4DD7-BAF0-D20B872EE66C}" type="sibTrans" cxnId="{63C4288B-E587-44D1-81CC-CA6A32A2AED7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6C8ECEE-B35A-4513-87A7-87A4946DC5F5}">
      <dgm:prSet phldrT="[Metin]" custT="1"/>
      <dgm:spPr/>
      <dgm:t>
        <a:bodyPr/>
        <a:lstStyle/>
        <a:p>
          <a:r>
            <a:rPr lang="tr-TR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Yerleştirme</a:t>
          </a:r>
        </a:p>
        <a:p>
          <a:r>
            <a:rPr lang="tr-TR" sz="1800" b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Tıbbi tanılamadan sonra yerleştirme için öncelikle RAM’da eğitsel tanılama yapılır.</a:t>
          </a:r>
          <a:endParaRPr lang="tr-TR" sz="1800" b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BC672A-010C-40A6-B17B-C2B5415DCB45}" type="parTrans" cxnId="{535FF5F6-0E47-4755-93B3-B0B001CA9AE5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20CE10B-4679-448D-BED2-0367D3F80485}" type="sibTrans" cxnId="{535FF5F6-0E47-4755-93B3-B0B001CA9AE5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B8CAA86-0E47-4E22-9AB1-C42D5F0DFA10}" type="pres">
      <dgm:prSet presAssocID="{CBADF7BE-44C7-4B95-B1B9-473FE9EAE2D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24C0525-DA6E-47BE-8CCA-23E59AD921E9}" type="pres">
      <dgm:prSet presAssocID="{F96A6FA0-818A-4161-B424-A8E193A7F598}" presName="node" presStyleLbl="node1" presStyleIdx="0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63A110F4-00CE-49F6-A3FF-833B4DF3596F}" type="pres">
      <dgm:prSet presAssocID="{1A936AE0-8464-410F-84FA-4601436E602B}" presName="sibTrans" presStyleCnt="0"/>
      <dgm:spPr/>
    </dgm:pt>
    <dgm:pt modelId="{3C05A013-EE1E-44AE-92A9-AB95134FB547}" type="pres">
      <dgm:prSet presAssocID="{4A843019-D452-4213-9374-0B271137286C}" presName="node" presStyleLbl="node1" presStyleIdx="1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EACF815F-0450-4112-8936-197792C63CDC}" type="pres">
      <dgm:prSet presAssocID="{7B23FC88-BEC4-410E-9602-BB2B0B93B934}" presName="sibTrans" presStyleCnt="0"/>
      <dgm:spPr/>
    </dgm:pt>
    <dgm:pt modelId="{8D31386B-0105-4FAD-8DB9-038416A64DFA}" type="pres">
      <dgm:prSet presAssocID="{6AAD5613-EAE4-4D84-989E-C36F9400EA61}" presName="node" presStyleLbl="node1" presStyleIdx="2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  <dgm:pt modelId="{B31386DA-2988-414A-BFC4-AF5EFC74FBFE}" type="pres">
      <dgm:prSet presAssocID="{2BF78307-5186-4DD7-BAF0-D20B872EE66C}" presName="sibTrans" presStyleCnt="0"/>
      <dgm:spPr/>
    </dgm:pt>
    <dgm:pt modelId="{19DB4E32-82F3-4DF5-A31F-E773A41EA0C6}" type="pres">
      <dgm:prSet presAssocID="{06C8ECEE-B35A-4513-87A7-87A4946DC5F5}" presName="node" presStyleLbl="node1" presStyleIdx="3" presStyleCnt="4">
        <dgm:presLayoutVars>
          <dgm:bulletEnabled val="1"/>
        </dgm:presLayoutVars>
      </dgm:prSet>
      <dgm:spPr>
        <a:prstGeom prst="flowChartDisplay">
          <a:avLst/>
        </a:prstGeom>
      </dgm:spPr>
      <dgm:t>
        <a:bodyPr/>
        <a:lstStyle/>
        <a:p>
          <a:endParaRPr lang="tr-TR"/>
        </a:p>
      </dgm:t>
    </dgm:pt>
  </dgm:ptLst>
  <dgm:cxnLst>
    <dgm:cxn modelId="{F13795EA-8C6D-4FFD-B97E-8106157DD7E8}" type="presOf" srcId="{6AAD5613-EAE4-4D84-989E-C36F9400EA61}" destId="{8D31386B-0105-4FAD-8DB9-038416A64DFA}" srcOrd="0" destOrd="0" presId="urn:microsoft.com/office/officeart/2005/8/layout/hList6"/>
    <dgm:cxn modelId="{63C4288B-E587-44D1-81CC-CA6A32A2AED7}" srcId="{CBADF7BE-44C7-4B95-B1B9-473FE9EAE2DA}" destId="{6AAD5613-EAE4-4D84-989E-C36F9400EA61}" srcOrd="2" destOrd="0" parTransId="{947D9977-68CF-4EC8-8DEC-9C63AFF2E391}" sibTransId="{2BF78307-5186-4DD7-BAF0-D20B872EE66C}"/>
    <dgm:cxn modelId="{FA895EE4-BB94-4242-9E6E-DF9893D662E5}" type="presOf" srcId="{CBADF7BE-44C7-4B95-B1B9-473FE9EAE2DA}" destId="{2B8CAA86-0E47-4E22-9AB1-C42D5F0DFA10}" srcOrd="0" destOrd="0" presId="urn:microsoft.com/office/officeart/2005/8/layout/hList6"/>
    <dgm:cxn modelId="{860622DD-B1C0-45D9-9408-6627A6C20AC7}" type="presOf" srcId="{F96A6FA0-818A-4161-B424-A8E193A7F598}" destId="{B24C0525-DA6E-47BE-8CCA-23E59AD921E9}" srcOrd="0" destOrd="0" presId="urn:microsoft.com/office/officeart/2005/8/layout/hList6"/>
    <dgm:cxn modelId="{535FF5F6-0E47-4755-93B3-B0B001CA9AE5}" srcId="{CBADF7BE-44C7-4B95-B1B9-473FE9EAE2DA}" destId="{06C8ECEE-B35A-4513-87A7-87A4946DC5F5}" srcOrd="3" destOrd="0" parTransId="{14BC672A-010C-40A6-B17B-C2B5415DCB45}" sibTransId="{B20CE10B-4679-448D-BED2-0367D3F80485}"/>
    <dgm:cxn modelId="{BF8E328E-3E76-43FF-A3D2-DDEA4CF2B6BF}" type="presOf" srcId="{06C8ECEE-B35A-4513-87A7-87A4946DC5F5}" destId="{19DB4E32-82F3-4DF5-A31F-E773A41EA0C6}" srcOrd="0" destOrd="0" presId="urn:microsoft.com/office/officeart/2005/8/layout/hList6"/>
    <dgm:cxn modelId="{D96CB0ED-9184-481C-8AEB-47FAA7B247C4}" srcId="{CBADF7BE-44C7-4B95-B1B9-473FE9EAE2DA}" destId="{F96A6FA0-818A-4161-B424-A8E193A7F598}" srcOrd="0" destOrd="0" parTransId="{5AE3B54B-CB8F-46DF-BC4A-26066CA005FA}" sibTransId="{1A936AE0-8464-410F-84FA-4601436E602B}"/>
    <dgm:cxn modelId="{BC67C3C6-D326-4756-B68C-AD3F59932E78}" srcId="{CBADF7BE-44C7-4B95-B1B9-473FE9EAE2DA}" destId="{4A843019-D452-4213-9374-0B271137286C}" srcOrd="1" destOrd="0" parTransId="{84806CE9-E85F-4346-BC81-E6B86E4E0A37}" sibTransId="{7B23FC88-BEC4-410E-9602-BB2B0B93B934}"/>
    <dgm:cxn modelId="{C7A45A14-8ED3-48FA-9687-D5E32E291DD8}" type="presOf" srcId="{4A843019-D452-4213-9374-0B271137286C}" destId="{3C05A013-EE1E-44AE-92A9-AB95134FB547}" srcOrd="0" destOrd="0" presId="urn:microsoft.com/office/officeart/2005/8/layout/hList6"/>
    <dgm:cxn modelId="{F27EF82A-A3AD-426A-AEA7-FBF208FE9407}" type="presParOf" srcId="{2B8CAA86-0E47-4E22-9AB1-C42D5F0DFA10}" destId="{B24C0525-DA6E-47BE-8CCA-23E59AD921E9}" srcOrd="0" destOrd="0" presId="urn:microsoft.com/office/officeart/2005/8/layout/hList6"/>
    <dgm:cxn modelId="{8B2A39E8-2C6E-42B4-917D-4BDF997BC970}" type="presParOf" srcId="{2B8CAA86-0E47-4E22-9AB1-C42D5F0DFA10}" destId="{63A110F4-00CE-49F6-A3FF-833B4DF3596F}" srcOrd="1" destOrd="0" presId="urn:microsoft.com/office/officeart/2005/8/layout/hList6"/>
    <dgm:cxn modelId="{2147596E-B5D0-42A9-842D-E0D57B0D2683}" type="presParOf" srcId="{2B8CAA86-0E47-4E22-9AB1-C42D5F0DFA10}" destId="{3C05A013-EE1E-44AE-92A9-AB95134FB547}" srcOrd="2" destOrd="0" presId="urn:microsoft.com/office/officeart/2005/8/layout/hList6"/>
    <dgm:cxn modelId="{835A6BBD-8185-4F68-A796-C543FD9A0A66}" type="presParOf" srcId="{2B8CAA86-0E47-4E22-9AB1-C42D5F0DFA10}" destId="{EACF815F-0450-4112-8936-197792C63CDC}" srcOrd="3" destOrd="0" presId="urn:microsoft.com/office/officeart/2005/8/layout/hList6"/>
    <dgm:cxn modelId="{8F7E375F-02AF-446F-812C-3A38E9756870}" type="presParOf" srcId="{2B8CAA86-0E47-4E22-9AB1-C42D5F0DFA10}" destId="{8D31386B-0105-4FAD-8DB9-038416A64DFA}" srcOrd="4" destOrd="0" presId="urn:microsoft.com/office/officeart/2005/8/layout/hList6"/>
    <dgm:cxn modelId="{D804A06B-F4AC-4F1E-B094-A59481C97F4E}" type="presParOf" srcId="{2B8CAA86-0E47-4E22-9AB1-C42D5F0DFA10}" destId="{B31386DA-2988-414A-BFC4-AF5EFC74FBFE}" srcOrd="5" destOrd="0" presId="urn:microsoft.com/office/officeart/2005/8/layout/hList6"/>
    <dgm:cxn modelId="{A8496EC3-3599-45FC-BC19-C1BE31FE030A}" type="presParOf" srcId="{2B8CAA86-0E47-4E22-9AB1-C42D5F0DFA10}" destId="{19DB4E32-82F3-4DF5-A31F-E773A41EA0C6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2275FF-300C-4E6A-A05F-F09F0A30A3E3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F8D32B5-24D1-4774-9153-1BEC8402FB1B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CF9503E-401D-47D5-8EE0-EF6BA6D63D5A}" type="par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C27F3B-9B16-4139-8F07-14DD068E5AAF}" type="sibTrans" cxnId="{98A736CC-C1BF-4EF9-876C-1770F934996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4F51E14-0CB5-4545-9E08-C0389BEF1F60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D5A29C5-FDF6-4D9F-899E-0FEFCD8AE239}" type="par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38479DF-CD86-4F67-A74C-3B4E633E1937}" type="sibTrans" cxnId="{BA587759-B2CA-434F-82F3-3CD6A1E03055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A960CA4-EACD-43FE-8029-BFB2E522A258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4B37BB3-A11E-449A-8E8A-235073493A9D}" type="par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53AD53B-DC46-4424-9FF9-14B6EF189F7B}" type="sibTrans" cxnId="{5FAA40F5-1E23-4B04-9DC7-EA377EBD385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1FC8E16-D91F-44F4-855B-98588C20D2A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0C0693-3306-4E71-94A2-D9CDCFB6A741}" type="par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60ED148-E211-45EC-A01A-965BA45E12DA}" type="sibTrans" cxnId="{7D775909-844D-45A7-87DD-F49B37BAD8B6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67A3C95-C612-462A-A62A-2D24216D1AAC}" type="pres">
      <dgm:prSet presAssocID="{1D2275FF-300C-4E6A-A05F-F09F0A30A3E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7F9DE9-5CF9-4B44-AD12-3417F26258EE}" type="pres">
      <dgm:prSet presAssocID="{7F8D32B5-24D1-4774-9153-1BEC8402FB1B}" presName="linNode" presStyleCnt="0"/>
      <dgm:spPr/>
    </dgm:pt>
    <dgm:pt modelId="{0AA0925E-47C9-4D17-A5A7-04140BAE78C7}" type="pres">
      <dgm:prSet presAssocID="{7F8D32B5-24D1-4774-9153-1BEC8402FB1B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F901D9-8825-467C-8393-42088D0C9878}" type="pres">
      <dgm:prSet presAssocID="{7F8D32B5-24D1-4774-9153-1BEC8402FB1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54546B-AD60-404A-9B1C-7B9A49C37973}" type="pres">
      <dgm:prSet presAssocID="{94C27F3B-9B16-4139-8F07-14DD068E5AAF}" presName="sp" presStyleCnt="0"/>
      <dgm:spPr/>
    </dgm:pt>
    <dgm:pt modelId="{025F642E-1B59-4C1D-8A00-B5542E5AB854}" type="pres">
      <dgm:prSet presAssocID="{9A960CA4-EACD-43FE-8029-BFB2E522A258}" presName="linNode" presStyleCnt="0"/>
      <dgm:spPr/>
    </dgm:pt>
    <dgm:pt modelId="{DDD09C32-C160-4436-86B2-ABB02183FDEC}" type="pres">
      <dgm:prSet presAssocID="{9A960CA4-EACD-43FE-8029-BFB2E522A258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F298D7-959F-4C0D-8746-302D9763E221}" type="pres">
      <dgm:prSet presAssocID="{9A960CA4-EACD-43FE-8029-BFB2E522A258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A587759-B2CA-434F-82F3-3CD6A1E03055}" srcId="{7F8D32B5-24D1-4774-9153-1BEC8402FB1B}" destId="{F4F51E14-0CB5-4545-9E08-C0389BEF1F60}" srcOrd="0" destOrd="0" parTransId="{FD5A29C5-FDF6-4D9F-899E-0FEFCD8AE239}" sibTransId="{638479DF-CD86-4F67-A74C-3B4E633E1937}"/>
    <dgm:cxn modelId="{98A736CC-C1BF-4EF9-876C-1770F9349966}" srcId="{1D2275FF-300C-4E6A-A05F-F09F0A30A3E3}" destId="{7F8D32B5-24D1-4774-9153-1BEC8402FB1B}" srcOrd="0" destOrd="0" parTransId="{7CF9503E-401D-47D5-8EE0-EF6BA6D63D5A}" sibTransId="{94C27F3B-9B16-4139-8F07-14DD068E5AAF}"/>
    <dgm:cxn modelId="{374F986E-3739-4A7A-9D7E-229E4D85A65B}" type="presOf" srcId="{1D2275FF-300C-4E6A-A05F-F09F0A30A3E3}" destId="{867A3C95-C612-462A-A62A-2D24216D1AAC}" srcOrd="0" destOrd="0" presId="urn:microsoft.com/office/officeart/2005/8/layout/vList5"/>
    <dgm:cxn modelId="{8ED3100B-BD94-4518-B619-141C59AFE50E}" type="presOf" srcId="{7F8D32B5-24D1-4774-9153-1BEC8402FB1B}" destId="{0AA0925E-47C9-4D17-A5A7-04140BAE78C7}" srcOrd="0" destOrd="0" presId="urn:microsoft.com/office/officeart/2005/8/layout/vList5"/>
    <dgm:cxn modelId="{2D253FF4-2F2C-4CF4-BEB3-1E82D49BD527}" type="presOf" srcId="{9A960CA4-EACD-43FE-8029-BFB2E522A258}" destId="{DDD09C32-C160-4436-86B2-ABB02183FDEC}" srcOrd="0" destOrd="0" presId="urn:microsoft.com/office/officeart/2005/8/layout/vList5"/>
    <dgm:cxn modelId="{5FAA40F5-1E23-4B04-9DC7-EA377EBD3856}" srcId="{1D2275FF-300C-4E6A-A05F-F09F0A30A3E3}" destId="{9A960CA4-EACD-43FE-8029-BFB2E522A258}" srcOrd="1" destOrd="0" parTransId="{94B37BB3-A11E-449A-8E8A-235073493A9D}" sibTransId="{F53AD53B-DC46-4424-9FF9-14B6EF189F7B}"/>
    <dgm:cxn modelId="{5EE08EB2-8B22-4D19-BF77-C95274B45CE8}" type="presOf" srcId="{81FC8E16-D91F-44F4-855B-98588C20D2AE}" destId="{00F298D7-959F-4C0D-8746-302D9763E221}" srcOrd="0" destOrd="0" presId="urn:microsoft.com/office/officeart/2005/8/layout/vList5"/>
    <dgm:cxn modelId="{7D775909-844D-45A7-87DD-F49B37BAD8B6}" srcId="{9A960CA4-EACD-43FE-8029-BFB2E522A258}" destId="{81FC8E16-D91F-44F4-855B-98588C20D2AE}" srcOrd="0" destOrd="0" parTransId="{C30C0693-3306-4E71-94A2-D9CDCFB6A741}" sibTransId="{B60ED148-E211-45EC-A01A-965BA45E12DA}"/>
    <dgm:cxn modelId="{651C1383-616C-4732-AE60-A58D2974EB33}" type="presOf" srcId="{F4F51E14-0CB5-4545-9E08-C0389BEF1F60}" destId="{3BF901D9-8825-467C-8393-42088D0C9878}" srcOrd="0" destOrd="0" presId="urn:microsoft.com/office/officeart/2005/8/layout/vList5"/>
    <dgm:cxn modelId="{D7EC52E2-F3EB-44BD-8B34-37F556CA9B71}" type="presParOf" srcId="{867A3C95-C612-462A-A62A-2D24216D1AAC}" destId="{327F9DE9-5CF9-4B44-AD12-3417F26258EE}" srcOrd="0" destOrd="0" presId="urn:microsoft.com/office/officeart/2005/8/layout/vList5"/>
    <dgm:cxn modelId="{2ED58152-1E40-473F-966A-805B197CE182}" type="presParOf" srcId="{327F9DE9-5CF9-4B44-AD12-3417F26258EE}" destId="{0AA0925E-47C9-4D17-A5A7-04140BAE78C7}" srcOrd="0" destOrd="0" presId="urn:microsoft.com/office/officeart/2005/8/layout/vList5"/>
    <dgm:cxn modelId="{6BA60DF7-A1F7-4FDE-8786-5DA7996B5BBB}" type="presParOf" srcId="{327F9DE9-5CF9-4B44-AD12-3417F26258EE}" destId="{3BF901D9-8825-467C-8393-42088D0C9878}" srcOrd="1" destOrd="0" presId="urn:microsoft.com/office/officeart/2005/8/layout/vList5"/>
    <dgm:cxn modelId="{79B13FDD-3CA9-4D1B-9DE5-171580A39507}" type="presParOf" srcId="{867A3C95-C612-462A-A62A-2D24216D1AAC}" destId="{F054546B-AD60-404A-9B1C-7B9A49C37973}" srcOrd="1" destOrd="0" presId="urn:microsoft.com/office/officeart/2005/8/layout/vList5"/>
    <dgm:cxn modelId="{5AC0F57B-B797-4B7F-A73F-473C4DAF0868}" type="presParOf" srcId="{867A3C95-C612-462A-A62A-2D24216D1AAC}" destId="{025F642E-1B59-4C1D-8A00-B5542E5AB854}" srcOrd="2" destOrd="0" presId="urn:microsoft.com/office/officeart/2005/8/layout/vList5"/>
    <dgm:cxn modelId="{103CA4B7-88D0-472F-944A-3A35317E7810}" type="presParOf" srcId="{025F642E-1B59-4C1D-8A00-B5542E5AB854}" destId="{DDD09C32-C160-4436-86B2-ABB02183FDEC}" srcOrd="0" destOrd="0" presId="urn:microsoft.com/office/officeart/2005/8/layout/vList5"/>
    <dgm:cxn modelId="{059B9C2E-4827-49B8-9BAA-841AB7050862}" type="presParOf" srcId="{025F642E-1B59-4C1D-8A00-B5542E5AB854}" destId="{00F298D7-959F-4C0D-8746-302D9763E2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E6F86A-4E95-458E-8F64-6CD5A3C64FD1}" type="doc">
      <dgm:prSet loTypeId="urn:microsoft.com/office/officeart/2008/layout/VerticalCurvedList" loCatId="list" qsTypeId="urn:microsoft.com/office/officeart/2005/8/quickstyle/3d2#1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5EA195F5-22F0-4854-86CA-85B22C38D18E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DB7465-3C82-4139-A153-E58A8066D466}" type="par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C8FB44A-42DF-4B0C-8A75-714F12ABF60A}" type="sibTrans" cxnId="{FF24EA32-EE81-49A7-A3FF-14A1BB99757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476C4B-166C-4300-8832-355B563676A4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130F4AB-99C9-437E-9B9E-649725109024}" type="par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1BA172E-F76D-48E5-9A5C-126ED3E541CF}" type="sibTrans" cxnId="{2C4225FD-1E39-4DF3-814E-6B178F92F2A9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F480262-B9ED-44EB-9471-453659E665E6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3F482BD-C8E5-4ABB-96D0-029353CED60D}" type="par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C3AE2A58-C71C-4BC2-BF8B-07B95016F930}" type="sibTrans" cxnId="{3C3A4C6E-2D3C-4D89-BC11-F777FB4E4D9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C745B3-7D24-4BB7-9D1B-B899ED4A5A8C}">
      <dgm:prSet phldrT="[Metin]" custT="1"/>
      <dgm:spPr/>
      <dgm:t>
        <a:bodyPr/>
        <a:lstStyle/>
        <a:p>
          <a:r>
            <a:rPr lang="tr-T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CDDDBE0-7E70-4203-B5D4-B4ECEDF14993}" type="par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19DFD3-1A3D-42CE-BEF9-FB792CD129D3}" type="sibTrans" cxnId="{EAFD8348-D1B5-4101-8DB4-B5F2937659AB}">
      <dgm:prSet/>
      <dgm:spPr/>
      <dgm:t>
        <a:bodyPr/>
        <a:lstStyle/>
        <a:p>
          <a:endParaRPr lang="tr-TR" sz="20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DEA594D-20E3-4F67-81F8-4949A694667D}" type="pres">
      <dgm:prSet presAssocID="{E5E6F86A-4E95-458E-8F64-6CD5A3C64F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5D51496-37B0-479F-9A0E-D51A07176D92}" type="pres">
      <dgm:prSet presAssocID="{E5E6F86A-4E95-458E-8F64-6CD5A3C64FD1}" presName="Name1" presStyleCnt="0"/>
      <dgm:spPr/>
      <dgm:t>
        <a:bodyPr/>
        <a:lstStyle/>
        <a:p>
          <a:endParaRPr lang="tr-TR"/>
        </a:p>
      </dgm:t>
    </dgm:pt>
    <dgm:pt modelId="{8A02DB50-30D2-4C4B-AE9F-B3FD9A48F7D5}" type="pres">
      <dgm:prSet presAssocID="{E5E6F86A-4E95-458E-8F64-6CD5A3C64FD1}" presName="cycle" presStyleCnt="0"/>
      <dgm:spPr/>
      <dgm:t>
        <a:bodyPr/>
        <a:lstStyle/>
        <a:p>
          <a:endParaRPr lang="tr-TR"/>
        </a:p>
      </dgm:t>
    </dgm:pt>
    <dgm:pt modelId="{169EDEC2-18DA-43BB-B3E8-28EBD012CD98}" type="pres">
      <dgm:prSet presAssocID="{E5E6F86A-4E95-458E-8F64-6CD5A3C64FD1}" presName="srcNode" presStyleLbl="node1" presStyleIdx="0" presStyleCnt="4"/>
      <dgm:spPr/>
      <dgm:t>
        <a:bodyPr/>
        <a:lstStyle/>
        <a:p>
          <a:endParaRPr lang="tr-TR"/>
        </a:p>
      </dgm:t>
    </dgm:pt>
    <dgm:pt modelId="{B9D21561-A076-4EF9-BFEE-F0E827217381}" type="pres">
      <dgm:prSet presAssocID="{E5E6F86A-4E95-458E-8F64-6CD5A3C64FD1}" presName="conn" presStyleLbl="parChTrans1D2" presStyleIdx="0" presStyleCnt="1"/>
      <dgm:spPr/>
      <dgm:t>
        <a:bodyPr/>
        <a:lstStyle/>
        <a:p>
          <a:endParaRPr lang="tr-TR"/>
        </a:p>
      </dgm:t>
    </dgm:pt>
    <dgm:pt modelId="{5F4235F5-98BD-4F70-A078-686E6EF84C6D}" type="pres">
      <dgm:prSet presAssocID="{E5E6F86A-4E95-458E-8F64-6CD5A3C64FD1}" presName="extraNode" presStyleLbl="node1" presStyleIdx="0" presStyleCnt="4"/>
      <dgm:spPr/>
      <dgm:t>
        <a:bodyPr/>
        <a:lstStyle/>
        <a:p>
          <a:endParaRPr lang="tr-TR"/>
        </a:p>
      </dgm:t>
    </dgm:pt>
    <dgm:pt modelId="{78554C61-17AB-4604-A506-34E4A4C96013}" type="pres">
      <dgm:prSet presAssocID="{E5E6F86A-4E95-458E-8F64-6CD5A3C64FD1}" presName="dstNode" presStyleLbl="node1" presStyleIdx="0" presStyleCnt="4"/>
      <dgm:spPr/>
      <dgm:t>
        <a:bodyPr/>
        <a:lstStyle/>
        <a:p>
          <a:endParaRPr lang="tr-TR"/>
        </a:p>
      </dgm:t>
    </dgm:pt>
    <dgm:pt modelId="{E74CB3F9-17C4-419E-997B-5B3F44090D03}" type="pres">
      <dgm:prSet presAssocID="{5EA195F5-22F0-4854-86CA-85B22C38D18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BBDB187-18E7-4069-A6A9-E47DE091A2FA}" type="pres">
      <dgm:prSet presAssocID="{5EA195F5-22F0-4854-86CA-85B22C38D18E}" presName="accent_1" presStyleCnt="0"/>
      <dgm:spPr/>
      <dgm:t>
        <a:bodyPr/>
        <a:lstStyle/>
        <a:p>
          <a:endParaRPr lang="tr-TR"/>
        </a:p>
      </dgm:t>
    </dgm:pt>
    <dgm:pt modelId="{D994C27A-5738-49DE-8EF8-939251551E68}" type="pres">
      <dgm:prSet presAssocID="{5EA195F5-22F0-4854-86CA-85B22C38D18E}" presName="accentRepeatNode" presStyleLbl="solidFgAcc1" presStyleIdx="0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D65853FE-5CBB-4DF3-A790-CD2117A8E980}" type="pres">
      <dgm:prSet presAssocID="{95C745B3-7D24-4BB7-9D1B-B899ED4A5A8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D7E722-B5BF-4A46-B69A-807FF75CFC46}" type="pres">
      <dgm:prSet presAssocID="{95C745B3-7D24-4BB7-9D1B-B899ED4A5A8C}" presName="accent_2" presStyleCnt="0"/>
      <dgm:spPr/>
      <dgm:t>
        <a:bodyPr/>
        <a:lstStyle/>
        <a:p>
          <a:endParaRPr lang="tr-TR"/>
        </a:p>
      </dgm:t>
    </dgm:pt>
    <dgm:pt modelId="{DCA1A4E8-7DA8-42B5-94FE-5C95FCF2EE6E}" type="pres">
      <dgm:prSet presAssocID="{95C745B3-7D24-4BB7-9D1B-B899ED4A5A8C}" presName="accentRepeatNode" presStyleLbl="solidFgAcc1" presStyleIdx="1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4EEA1938-1537-4AD4-99CD-1E2B8FFEFDB5}" type="pres">
      <dgm:prSet presAssocID="{23476C4B-166C-4300-8832-355B563676A4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253CDC3-F5B8-46C2-84A5-D0702430E112}" type="pres">
      <dgm:prSet presAssocID="{23476C4B-166C-4300-8832-355B563676A4}" presName="accent_3" presStyleCnt="0"/>
      <dgm:spPr/>
      <dgm:t>
        <a:bodyPr/>
        <a:lstStyle/>
        <a:p>
          <a:endParaRPr lang="tr-TR"/>
        </a:p>
      </dgm:t>
    </dgm:pt>
    <dgm:pt modelId="{48968A8B-C920-433E-9D5D-419A6D3CF085}" type="pres">
      <dgm:prSet presAssocID="{23476C4B-166C-4300-8832-355B563676A4}" presName="accentRepeatNode" presStyleLbl="solidFgAcc1" presStyleIdx="2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  <dgm:pt modelId="{3C760923-41A8-40CA-8E92-AEE342EBB4F8}" type="pres">
      <dgm:prSet presAssocID="{0F480262-B9ED-44EB-9471-453659E665E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677436E-7D46-4B10-8161-E2BCB2FB344E}" type="pres">
      <dgm:prSet presAssocID="{0F480262-B9ED-44EB-9471-453659E665E6}" presName="accent_4" presStyleCnt="0"/>
      <dgm:spPr/>
      <dgm:t>
        <a:bodyPr/>
        <a:lstStyle/>
        <a:p>
          <a:endParaRPr lang="tr-TR"/>
        </a:p>
      </dgm:t>
    </dgm:pt>
    <dgm:pt modelId="{0B7EF461-DC33-4DCF-9711-DC78189D85C3}" type="pres">
      <dgm:prSet presAssocID="{0F480262-B9ED-44EB-9471-453659E665E6}" presName="accentRepeatNode" presStyleLbl="solidFgAcc1" presStyleIdx="3" presStyleCnt="4"/>
      <dgm:spPr>
        <a:prstGeom prst="star10">
          <a:avLst/>
        </a:prstGeom>
      </dgm:spPr>
      <dgm:t>
        <a:bodyPr/>
        <a:lstStyle/>
        <a:p>
          <a:endParaRPr lang="tr-TR"/>
        </a:p>
      </dgm:t>
    </dgm:pt>
  </dgm:ptLst>
  <dgm:cxnLst>
    <dgm:cxn modelId="{891C3E7A-E142-4643-A740-0DD7A28A1E8C}" type="presOf" srcId="{0F480262-B9ED-44EB-9471-453659E665E6}" destId="{3C760923-41A8-40CA-8E92-AEE342EBB4F8}" srcOrd="0" destOrd="0" presId="urn:microsoft.com/office/officeart/2008/layout/VerticalCurvedList"/>
    <dgm:cxn modelId="{2C4225FD-1E39-4DF3-814E-6B178F92F2A9}" srcId="{E5E6F86A-4E95-458E-8F64-6CD5A3C64FD1}" destId="{23476C4B-166C-4300-8832-355B563676A4}" srcOrd="2" destOrd="0" parTransId="{F130F4AB-99C9-437E-9B9E-649725109024}" sibTransId="{B1BA172E-F76D-48E5-9A5C-126ED3E541CF}"/>
    <dgm:cxn modelId="{5EB9B3F8-F169-41BE-B4D4-57EBE0C5DC09}" type="presOf" srcId="{23476C4B-166C-4300-8832-355B563676A4}" destId="{4EEA1938-1537-4AD4-99CD-1E2B8FFEFDB5}" srcOrd="0" destOrd="0" presId="urn:microsoft.com/office/officeart/2008/layout/VerticalCurvedList"/>
    <dgm:cxn modelId="{FF24EA32-EE81-49A7-A3FF-14A1BB997579}" srcId="{E5E6F86A-4E95-458E-8F64-6CD5A3C64FD1}" destId="{5EA195F5-22F0-4854-86CA-85B22C38D18E}" srcOrd="0" destOrd="0" parTransId="{85DB7465-3C82-4139-A153-E58A8066D466}" sibTransId="{BC8FB44A-42DF-4B0C-8A75-714F12ABF60A}"/>
    <dgm:cxn modelId="{3C3A4C6E-2D3C-4D89-BC11-F777FB4E4D9B}" srcId="{E5E6F86A-4E95-458E-8F64-6CD5A3C64FD1}" destId="{0F480262-B9ED-44EB-9471-453659E665E6}" srcOrd="3" destOrd="0" parTransId="{B3F482BD-C8E5-4ABB-96D0-029353CED60D}" sibTransId="{C3AE2A58-C71C-4BC2-BF8B-07B95016F930}"/>
    <dgm:cxn modelId="{C640BA22-AAB0-4328-837A-007A9F965312}" type="presOf" srcId="{BC8FB44A-42DF-4B0C-8A75-714F12ABF60A}" destId="{B9D21561-A076-4EF9-BFEE-F0E827217381}" srcOrd="0" destOrd="0" presId="urn:microsoft.com/office/officeart/2008/layout/VerticalCurvedList"/>
    <dgm:cxn modelId="{5E929A94-F8BF-4E31-A07D-7E578EB59FBF}" type="presOf" srcId="{5EA195F5-22F0-4854-86CA-85B22C38D18E}" destId="{E74CB3F9-17C4-419E-997B-5B3F44090D03}" srcOrd="0" destOrd="0" presId="urn:microsoft.com/office/officeart/2008/layout/VerticalCurvedList"/>
    <dgm:cxn modelId="{EAFD8348-D1B5-4101-8DB4-B5F2937659AB}" srcId="{E5E6F86A-4E95-458E-8F64-6CD5A3C64FD1}" destId="{95C745B3-7D24-4BB7-9D1B-B899ED4A5A8C}" srcOrd="1" destOrd="0" parTransId="{8CDDDBE0-7E70-4203-B5D4-B4ECEDF14993}" sibTransId="{1B19DFD3-1A3D-42CE-BEF9-FB792CD129D3}"/>
    <dgm:cxn modelId="{AED01720-F7CC-48BA-AA54-A73320E41163}" type="presOf" srcId="{E5E6F86A-4E95-458E-8F64-6CD5A3C64FD1}" destId="{ADEA594D-20E3-4F67-81F8-4949A694667D}" srcOrd="0" destOrd="0" presId="urn:microsoft.com/office/officeart/2008/layout/VerticalCurvedList"/>
    <dgm:cxn modelId="{7DFC0DDD-9BD9-4D14-A602-DB1165142330}" type="presOf" srcId="{95C745B3-7D24-4BB7-9D1B-B899ED4A5A8C}" destId="{D65853FE-5CBB-4DF3-A790-CD2117A8E980}" srcOrd="0" destOrd="0" presId="urn:microsoft.com/office/officeart/2008/layout/VerticalCurvedList"/>
    <dgm:cxn modelId="{7D931836-0E72-4C61-9C9C-3837C281D58A}" type="presParOf" srcId="{ADEA594D-20E3-4F67-81F8-4949A694667D}" destId="{A5D51496-37B0-479F-9A0E-D51A07176D92}" srcOrd="0" destOrd="0" presId="urn:microsoft.com/office/officeart/2008/layout/VerticalCurvedList"/>
    <dgm:cxn modelId="{D6E6733F-319D-40B8-86F0-C987972D5465}" type="presParOf" srcId="{A5D51496-37B0-479F-9A0E-D51A07176D92}" destId="{8A02DB50-30D2-4C4B-AE9F-B3FD9A48F7D5}" srcOrd="0" destOrd="0" presId="urn:microsoft.com/office/officeart/2008/layout/VerticalCurvedList"/>
    <dgm:cxn modelId="{66432B78-5F33-4E11-BA82-E76F1A43A3B5}" type="presParOf" srcId="{8A02DB50-30D2-4C4B-AE9F-B3FD9A48F7D5}" destId="{169EDEC2-18DA-43BB-B3E8-28EBD012CD98}" srcOrd="0" destOrd="0" presId="urn:microsoft.com/office/officeart/2008/layout/VerticalCurvedList"/>
    <dgm:cxn modelId="{11D3C852-CE8F-4617-B895-8243B500BCD6}" type="presParOf" srcId="{8A02DB50-30D2-4C4B-AE9F-B3FD9A48F7D5}" destId="{B9D21561-A076-4EF9-BFEE-F0E827217381}" srcOrd="1" destOrd="0" presId="urn:microsoft.com/office/officeart/2008/layout/VerticalCurvedList"/>
    <dgm:cxn modelId="{6D42E60F-FFA5-4468-9F04-6953CD490E89}" type="presParOf" srcId="{8A02DB50-30D2-4C4B-AE9F-B3FD9A48F7D5}" destId="{5F4235F5-98BD-4F70-A078-686E6EF84C6D}" srcOrd="2" destOrd="0" presId="urn:microsoft.com/office/officeart/2008/layout/VerticalCurvedList"/>
    <dgm:cxn modelId="{27333411-EE07-4535-819B-7A640CA4CE5A}" type="presParOf" srcId="{8A02DB50-30D2-4C4B-AE9F-B3FD9A48F7D5}" destId="{78554C61-17AB-4604-A506-34E4A4C96013}" srcOrd="3" destOrd="0" presId="urn:microsoft.com/office/officeart/2008/layout/VerticalCurvedList"/>
    <dgm:cxn modelId="{D275C6AD-CE65-466F-A499-EF4DE1C8EDAA}" type="presParOf" srcId="{A5D51496-37B0-479F-9A0E-D51A07176D92}" destId="{E74CB3F9-17C4-419E-997B-5B3F44090D03}" srcOrd="1" destOrd="0" presId="urn:microsoft.com/office/officeart/2008/layout/VerticalCurvedList"/>
    <dgm:cxn modelId="{871A1143-2CEC-4DFE-A601-E4C8CBF6B97D}" type="presParOf" srcId="{A5D51496-37B0-479F-9A0E-D51A07176D92}" destId="{BBBDB187-18E7-4069-A6A9-E47DE091A2FA}" srcOrd="2" destOrd="0" presId="urn:microsoft.com/office/officeart/2008/layout/VerticalCurvedList"/>
    <dgm:cxn modelId="{FE7679DC-9DF1-4D38-B6E8-AF720566E67F}" type="presParOf" srcId="{BBBDB187-18E7-4069-A6A9-E47DE091A2FA}" destId="{D994C27A-5738-49DE-8EF8-939251551E68}" srcOrd="0" destOrd="0" presId="urn:microsoft.com/office/officeart/2008/layout/VerticalCurvedList"/>
    <dgm:cxn modelId="{51F31F5B-E7EA-4CC6-B5B5-D72ACB09C71B}" type="presParOf" srcId="{A5D51496-37B0-479F-9A0E-D51A07176D92}" destId="{D65853FE-5CBB-4DF3-A790-CD2117A8E980}" srcOrd="3" destOrd="0" presId="urn:microsoft.com/office/officeart/2008/layout/VerticalCurvedList"/>
    <dgm:cxn modelId="{714E87AD-7C4A-47B9-AF70-1DA745680714}" type="presParOf" srcId="{A5D51496-37B0-479F-9A0E-D51A07176D92}" destId="{6DD7E722-B5BF-4A46-B69A-807FF75CFC46}" srcOrd="4" destOrd="0" presId="urn:microsoft.com/office/officeart/2008/layout/VerticalCurvedList"/>
    <dgm:cxn modelId="{3DFF7FDB-7029-42DE-A2DB-EEFEB2D28E3C}" type="presParOf" srcId="{6DD7E722-B5BF-4A46-B69A-807FF75CFC46}" destId="{DCA1A4E8-7DA8-42B5-94FE-5C95FCF2EE6E}" srcOrd="0" destOrd="0" presId="urn:microsoft.com/office/officeart/2008/layout/VerticalCurvedList"/>
    <dgm:cxn modelId="{4029F1DD-C26E-445A-9849-6C27B890D9EE}" type="presParOf" srcId="{A5D51496-37B0-479F-9A0E-D51A07176D92}" destId="{4EEA1938-1537-4AD4-99CD-1E2B8FFEFDB5}" srcOrd="5" destOrd="0" presId="urn:microsoft.com/office/officeart/2008/layout/VerticalCurvedList"/>
    <dgm:cxn modelId="{FEFE4078-059D-447E-B62E-1660C1762C9A}" type="presParOf" srcId="{A5D51496-37B0-479F-9A0E-D51A07176D92}" destId="{9253CDC3-F5B8-46C2-84A5-D0702430E112}" srcOrd="6" destOrd="0" presId="urn:microsoft.com/office/officeart/2008/layout/VerticalCurvedList"/>
    <dgm:cxn modelId="{8469CEC2-1D8C-4CC3-B4D2-787A02091991}" type="presParOf" srcId="{9253CDC3-F5B8-46C2-84A5-D0702430E112}" destId="{48968A8B-C920-433E-9D5D-419A6D3CF085}" srcOrd="0" destOrd="0" presId="urn:microsoft.com/office/officeart/2008/layout/VerticalCurvedList"/>
    <dgm:cxn modelId="{8916EB48-615C-4834-85D5-76FE5DD4AB47}" type="presParOf" srcId="{A5D51496-37B0-479F-9A0E-D51A07176D92}" destId="{3C760923-41A8-40CA-8E92-AEE342EBB4F8}" srcOrd="7" destOrd="0" presId="urn:microsoft.com/office/officeart/2008/layout/VerticalCurvedList"/>
    <dgm:cxn modelId="{6CD909D0-022A-461C-9349-1795ACE7D976}" type="presParOf" srcId="{A5D51496-37B0-479F-9A0E-D51A07176D92}" destId="{C677436E-7D46-4B10-8161-E2BCB2FB344E}" srcOrd="8" destOrd="0" presId="urn:microsoft.com/office/officeart/2008/layout/VerticalCurvedList"/>
    <dgm:cxn modelId="{CE7C6A1F-9622-4DDF-92C6-27422D896577}" type="presParOf" srcId="{C677436E-7D46-4B10-8161-E2BCB2FB344E}" destId="{0B7EF461-DC33-4DCF-9711-DC78189D85C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A75400-1380-42EE-A1D3-603BD0361834}" type="doc">
      <dgm:prSet loTypeId="urn:microsoft.com/office/officeart/2005/8/layout/venn3" loCatId="relationship" qsTypeId="urn:microsoft.com/office/officeart/2005/8/quickstyle/simple5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F19FD51D-4E68-4FD7-9F43-3165D6361C8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İletişim, güvenlik, savunma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5B45BF9-7A13-4298-B938-7E60FA81D97A}" type="par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FEFE3D-A12E-4331-8197-DD0D223A7846}" type="sib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A690EF-1318-4FB0-B3D2-A74E8AA5E8B7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Seyahat teknikleri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E891D5D-FEB8-4293-8D57-9A07CFBD1314}" type="par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51F38-6009-40B0-9F20-4DAE500FB4A7}" type="sib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EBAEB1-14FE-4D31-BBCB-EE23D1C12964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Uzun baston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84BF5F8-1375-4FF9-97D2-8373738E9C94}" type="par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D122DC-283E-403D-A471-73C8AFA4B50B}" type="sib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9E71F1-511F-42FE-ADCA-607B039ACF6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Rehber köpek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B48FE5-FA20-4CA7-BF3E-2C7B9C347D8E}" type="par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23983E5-A82F-41CE-B834-0A9C4FFB091B}" type="sib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9B1013-72AA-4BEA-97CF-1FBB8D7677B2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rehber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06277CA-A95C-4C0B-8E30-93D9419BE0D2}" type="par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FBD83-8F1E-4C06-9373-C7C29FBDF698}" type="sib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5139C1E-E8C2-47D9-A0C4-98CB25B0FC33}" type="pres">
      <dgm:prSet presAssocID="{84A75400-1380-42EE-A1D3-603BD03618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784834-D5C6-41E7-94DC-BF7B36B7C071}" type="pres">
      <dgm:prSet presAssocID="{F19FD51D-4E68-4FD7-9F43-3165D6361C8A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0DA32D-95B8-4F5D-BAE9-31302A9F5C9E}" type="pres">
      <dgm:prSet presAssocID="{85FEFE3D-A12E-4331-8197-DD0D223A7846}" presName="space" presStyleCnt="0"/>
      <dgm:spPr/>
    </dgm:pt>
    <dgm:pt modelId="{EB2D3841-15D1-42F7-9325-AEFF41A90363}" type="pres">
      <dgm:prSet presAssocID="{55A690EF-1318-4FB0-B3D2-A74E8AA5E8B7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DE18AF-E8F5-41E1-8816-A935F4BD0540}" type="pres">
      <dgm:prSet presAssocID="{0BB51F38-6009-40B0-9F20-4DAE500FB4A7}" presName="space" presStyleCnt="0"/>
      <dgm:spPr/>
    </dgm:pt>
    <dgm:pt modelId="{F382A241-F6E9-420F-B9D9-1CC5BF0942DF}" type="pres">
      <dgm:prSet presAssocID="{10EBAEB1-14FE-4D31-BBCB-EE23D1C12964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1BB55-5CC6-4182-A5EA-9DA3A2410BB5}" type="pres">
      <dgm:prSet presAssocID="{14D122DC-283E-403D-A471-73C8AFA4B50B}" presName="space" presStyleCnt="0"/>
      <dgm:spPr/>
    </dgm:pt>
    <dgm:pt modelId="{B369AE6B-D7FE-41F2-A55B-38AA02616AFE}" type="pres">
      <dgm:prSet presAssocID="{5A9E71F1-511F-42FE-ADCA-607B039ACF6A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F1B082-D1F1-4739-844B-74D68B3E68FC}" type="pres">
      <dgm:prSet presAssocID="{623983E5-A82F-41CE-B834-0A9C4FFB091B}" presName="space" presStyleCnt="0"/>
      <dgm:spPr/>
    </dgm:pt>
    <dgm:pt modelId="{4AF687E5-13E0-4AD3-AE0A-3A4B82B76334}" type="pres">
      <dgm:prSet presAssocID="{1B9B1013-72AA-4BEA-97CF-1FBB8D7677B2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7F96FE4-DE23-45E1-B951-B81C191C7E26}" srcId="{84A75400-1380-42EE-A1D3-603BD0361834}" destId="{1B9B1013-72AA-4BEA-97CF-1FBB8D7677B2}" srcOrd="4" destOrd="0" parTransId="{606277CA-A95C-4C0B-8E30-93D9419BE0D2}" sibTransId="{F63FBD83-8F1E-4C06-9373-C7C29FBDF698}"/>
    <dgm:cxn modelId="{A623CAE6-E2D8-40F6-B1BE-DFCB596EABEB}" type="presOf" srcId="{84A75400-1380-42EE-A1D3-603BD0361834}" destId="{65139C1E-E8C2-47D9-A0C4-98CB25B0FC33}" srcOrd="0" destOrd="0" presId="urn:microsoft.com/office/officeart/2005/8/layout/venn3"/>
    <dgm:cxn modelId="{D85BC96A-AF34-4F73-B607-1940A2828D58}" srcId="{84A75400-1380-42EE-A1D3-603BD0361834}" destId="{55A690EF-1318-4FB0-B3D2-A74E8AA5E8B7}" srcOrd="1" destOrd="0" parTransId="{AE891D5D-FEB8-4293-8D57-9A07CFBD1314}" sibTransId="{0BB51F38-6009-40B0-9F20-4DAE500FB4A7}"/>
    <dgm:cxn modelId="{D6C27C7E-1CBE-47D4-9FDF-5D5CA35265E6}" type="presOf" srcId="{5A9E71F1-511F-42FE-ADCA-607B039ACF6A}" destId="{B369AE6B-D7FE-41F2-A55B-38AA02616AFE}" srcOrd="0" destOrd="0" presId="urn:microsoft.com/office/officeart/2005/8/layout/venn3"/>
    <dgm:cxn modelId="{7FAFE613-DD37-424F-A9E6-FD52141EF0CE}" srcId="{84A75400-1380-42EE-A1D3-603BD0361834}" destId="{10EBAEB1-14FE-4D31-BBCB-EE23D1C12964}" srcOrd="2" destOrd="0" parTransId="{B84BF5F8-1375-4FF9-97D2-8373738E9C94}" sibTransId="{14D122DC-283E-403D-A471-73C8AFA4B50B}"/>
    <dgm:cxn modelId="{C7395B9A-86B6-4AA9-B448-2A3D3C39CE49}" srcId="{84A75400-1380-42EE-A1D3-603BD0361834}" destId="{5A9E71F1-511F-42FE-ADCA-607B039ACF6A}" srcOrd="3" destOrd="0" parTransId="{95B48FE5-FA20-4CA7-BF3E-2C7B9C347D8E}" sibTransId="{623983E5-A82F-41CE-B834-0A9C4FFB091B}"/>
    <dgm:cxn modelId="{36E65C9D-9190-4F75-9DD1-C6B295153D9E}" type="presOf" srcId="{10EBAEB1-14FE-4D31-BBCB-EE23D1C12964}" destId="{F382A241-F6E9-420F-B9D9-1CC5BF0942DF}" srcOrd="0" destOrd="0" presId="urn:microsoft.com/office/officeart/2005/8/layout/venn3"/>
    <dgm:cxn modelId="{37B12A40-408A-464F-80F7-61F5D4D8A44D}" srcId="{84A75400-1380-42EE-A1D3-603BD0361834}" destId="{F19FD51D-4E68-4FD7-9F43-3165D6361C8A}" srcOrd="0" destOrd="0" parTransId="{15B45BF9-7A13-4298-B938-7E60FA81D97A}" sibTransId="{85FEFE3D-A12E-4331-8197-DD0D223A7846}"/>
    <dgm:cxn modelId="{FCD5E89E-5B83-437B-B41D-8F09E77A0D00}" type="presOf" srcId="{55A690EF-1318-4FB0-B3D2-A74E8AA5E8B7}" destId="{EB2D3841-15D1-42F7-9325-AEFF41A90363}" srcOrd="0" destOrd="0" presId="urn:microsoft.com/office/officeart/2005/8/layout/venn3"/>
    <dgm:cxn modelId="{FEECCAEF-DBC1-4FA1-9E35-9755A41627E1}" type="presOf" srcId="{F19FD51D-4E68-4FD7-9F43-3165D6361C8A}" destId="{8E784834-D5C6-41E7-94DC-BF7B36B7C071}" srcOrd="0" destOrd="0" presId="urn:microsoft.com/office/officeart/2005/8/layout/venn3"/>
    <dgm:cxn modelId="{F1FF72E3-4EEB-4977-B0E4-F6621D4C63CE}" type="presOf" srcId="{1B9B1013-72AA-4BEA-97CF-1FBB8D7677B2}" destId="{4AF687E5-13E0-4AD3-AE0A-3A4B82B76334}" srcOrd="0" destOrd="0" presId="urn:microsoft.com/office/officeart/2005/8/layout/venn3"/>
    <dgm:cxn modelId="{3E4FA66A-FB51-4F5C-BCC3-5355A8B34530}" type="presParOf" srcId="{65139C1E-E8C2-47D9-A0C4-98CB25B0FC33}" destId="{8E784834-D5C6-41E7-94DC-BF7B36B7C071}" srcOrd="0" destOrd="0" presId="urn:microsoft.com/office/officeart/2005/8/layout/venn3"/>
    <dgm:cxn modelId="{E6BE21AD-60AA-4FE8-B7CA-0C6AE0C8B020}" type="presParOf" srcId="{65139C1E-E8C2-47D9-A0C4-98CB25B0FC33}" destId="{180DA32D-95B8-4F5D-BAE9-31302A9F5C9E}" srcOrd="1" destOrd="0" presId="urn:microsoft.com/office/officeart/2005/8/layout/venn3"/>
    <dgm:cxn modelId="{E1F5CC71-B2C4-4D67-98BE-13C1DF656A98}" type="presParOf" srcId="{65139C1E-E8C2-47D9-A0C4-98CB25B0FC33}" destId="{EB2D3841-15D1-42F7-9325-AEFF41A90363}" srcOrd="2" destOrd="0" presId="urn:microsoft.com/office/officeart/2005/8/layout/venn3"/>
    <dgm:cxn modelId="{8DD311CC-AE8A-4BF0-B0C0-7E38F6C30548}" type="presParOf" srcId="{65139C1E-E8C2-47D9-A0C4-98CB25B0FC33}" destId="{2DDE18AF-E8F5-41E1-8816-A935F4BD0540}" srcOrd="3" destOrd="0" presId="urn:microsoft.com/office/officeart/2005/8/layout/venn3"/>
    <dgm:cxn modelId="{8E9A9809-AEFA-4E07-B0C7-ED382A461EFB}" type="presParOf" srcId="{65139C1E-E8C2-47D9-A0C4-98CB25B0FC33}" destId="{F382A241-F6E9-420F-B9D9-1CC5BF0942DF}" srcOrd="4" destOrd="0" presId="urn:microsoft.com/office/officeart/2005/8/layout/venn3"/>
    <dgm:cxn modelId="{3FD4F240-41F2-4752-BA37-D19584A74EC1}" type="presParOf" srcId="{65139C1E-E8C2-47D9-A0C4-98CB25B0FC33}" destId="{AFC1BB55-5CC6-4182-A5EA-9DA3A2410BB5}" srcOrd="5" destOrd="0" presId="urn:microsoft.com/office/officeart/2005/8/layout/venn3"/>
    <dgm:cxn modelId="{834991E4-F146-4712-B18B-FCBA14616E92}" type="presParOf" srcId="{65139C1E-E8C2-47D9-A0C4-98CB25B0FC33}" destId="{B369AE6B-D7FE-41F2-A55B-38AA02616AFE}" srcOrd="6" destOrd="0" presId="urn:microsoft.com/office/officeart/2005/8/layout/venn3"/>
    <dgm:cxn modelId="{0D7C6265-779B-4507-B2B4-5CDDE3BFC19C}" type="presParOf" srcId="{65139C1E-E8C2-47D9-A0C4-98CB25B0FC33}" destId="{11F1B082-D1F1-4739-844B-74D68B3E68FC}" srcOrd="7" destOrd="0" presId="urn:microsoft.com/office/officeart/2005/8/layout/venn3"/>
    <dgm:cxn modelId="{32A4B4D2-D8E2-4625-8228-7214290E5874}" type="presParOf" srcId="{65139C1E-E8C2-47D9-A0C4-98CB25B0FC33}" destId="{4AF687E5-13E0-4AD3-AE0A-3A4B82B76334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A75400-1380-42EE-A1D3-603BD0361834}" type="doc">
      <dgm:prSet loTypeId="urn:microsoft.com/office/officeart/2005/8/layout/venn3" loCatId="relationship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tr-TR"/>
        </a:p>
      </dgm:t>
    </dgm:pt>
    <dgm:pt modelId="{F19FD51D-4E68-4FD7-9F43-3165D6361C8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5B45BF9-7A13-4298-B938-7E60FA81D97A}" type="par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85FEFE3D-A12E-4331-8197-DD0D223A7846}" type="sibTrans" cxnId="{37B12A40-408A-464F-80F7-61F5D4D8A44D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5A690EF-1318-4FB0-B3D2-A74E8AA5E8B7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Bağımsız hareket (dolaşma)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E891D5D-FEB8-4293-8D57-9A07CFBD1314}" type="par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51F38-6009-40B0-9F20-4DAE500FB4A7}" type="sibTrans" cxnId="{D85BC96A-AF34-4F73-B607-1940A2828D58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0EBAEB1-14FE-4D31-BBCB-EE23D1C12964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Kavram gelişim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B84BF5F8-1375-4FF9-97D2-8373738E9C94}" type="par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4D122DC-283E-403D-A471-73C8AFA4B50B}" type="sibTrans" cxnId="{7FAFE613-DD37-424F-A9E6-FD52141EF0CE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A9E71F1-511F-42FE-ADCA-607B039ACF6A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Duyusal gelişim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5B48FE5-FA20-4CA7-BF3E-2C7B9C347D8E}" type="par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23983E5-A82F-41CE-B834-0A9C4FFB091B}" type="sibTrans" cxnId="{C7395B9A-86B6-4AA9-B448-2A3D3C39CE49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1B9B1013-72AA-4BEA-97CF-1FBB8D7677B2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haritacılık</a:t>
          </a:r>
          <a:endParaRPr lang="tr-TR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06277CA-A95C-4C0B-8E30-93D9419BE0D2}" type="par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63FBD83-8F1E-4C06-9373-C7C29FBDF698}" type="sibTrans" cxnId="{87F96FE4-DE23-45E1-B951-B81C191C7E26}">
      <dgm:prSet/>
      <dgm:spPr/>
      <dgm:t>
        <a:bodyPr/>
        <a:lstStyle/>
        <a:p>
          <a:endParaRPr lang="tr-TR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65139C1E-E8C2-47D9-A0C4-98CB25B0FC33}" type="pres">
      <dgm:prSet presAssocID="{84A75400-1380-42EE-A1D3-603BD03618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784834-D5C6-41E7-94DC-BF7B36B7C071}" type="pres">
      <dgm:prSet presAssocID="{F19FD51D-4E68-4FD7-9F43-3165D6361C8A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0DA32D-95B8-4F5D-BAE9-31302A9F5C9E}" type="pres">
      <dgm:prSet presAssocID="{85FEFE3D-A12E-4331-8197-DD0D223A7846}" presName="space" presStyleCnt="0"/>
      <dgm:spPr/>
    </dgm:pt>
    <dgm:pt modelId="{EB2D3841-15D1-42F7-9325-AEFF41A90363}" type="pres">
      <dgm:prSet presAssocID="{55A690EF-1318-4FB0-B3D2-A74E8AA5E8B7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DE18AF-E8F5-41E1-8816-A935F4BD0540}" type="pres">
      <dgm:prSet presAssocID="{0BB51F38-6009-40B0-9F20-4DAE500FB4A7}" presName="space" presStyleCnt="0"/>
      <dgm:spPr/>
    </dgm:pt>
    <dgm:pt modelId="{F382A241-F6E9-420F-B9D9-1CC5BF0942DF}" type="pres">
      <dgm:prSet presAssocID="{10EBAEB1-14FE-4D31-BBCB-EE23D1C12964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1BB55-5CC6-4182-A5EA-9DA3A2410BB5}" type="pres">
      <dgm:prSet presAssocID="{14D122DC-283E-403D-A471-73C8AFA4B50B}" presName="space" presStyleCnt="0"/>
      <dgm:spPr/>
    </dgm:pt>
    <dgm:pt modelId="{B369AE6B-D7FE-41F2-A55B-38AA02616AFE}" type="pres">
      <dgm:prSet presAssocID="{5A9E71F1-511F-42FE-ADCA-607B039ACF6A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F1B082-D1F1-4739-844B-74D68B3E68FC}" type="pres">
      <dgm:prSet presAssocID="{623983E5-A82F-41CE-B834-0A9C4FFB091B}" presName="space" presStyleCnt="0"/>
      <dgm:spPr/>
    </dgm:pt>
    <dgm:pt modelId="{4AF687E5-13E0-4AD3-AE0A-3A4B82B76334}" type="pres">
      <dgm:prSet presAssocID="{1B9B1013-72AA-4BEA-97CF-1FBB8D7677B2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395B9A-86B6-4AA9-B448-2A3D3C39CE49}" srcId="{84A75400-1380-42EE-A1D3-603BD0361834}" destId="{5A9E71F1-511F-42FE-ADCA-607B039ACF6A}" srcOrd="3" destOrd="0" parTransId="{95B48FE5-FA20-4CA7-BF3E-2C7B9C347D8E}" sibTransId="{623983E5-A82F-41CE-B834-0A9C4FFB091B}"/>
    <dgm:cxn modelId="{FF95660A-604E-4F81-BCC4-9E1057F042D5}" type="presOf" srcId="{84A75400-1380-42EE-A1D3-603BD0361834}" destId="{65139C1E-E8C2-47D9-A0C4-98CB25B0FC33}" srcOrd="0" destOrd="0" presId="urn:microsoft.com/office/officeart/2005/8/layout/venn3"/>
    <dgm:cxn modelId="{90A319A5-2FDD-4A78-B997-3C4945100F2B}" type="presOf" srcId="{F19FD51D-4E68-4FD7-9F43-3165D6361C8A}" destId="{8E784834-D5C6-41E7-94DC-BF7B36B7C071}" srcOrd="0" destOrd="0" presId="urn:microsoft.com/office/officeart/2005/8/layout/venn3"/>
    <dgm:cxn modelId="{D9CB330E-A552-43CB-87DF-E8A46A39B214}" type="presOf" srcId="{55A690EF-1318-4FB0-B3D2-A74E8AA5E8B7}" destId="{EB2D3841-15D1-42F7-9325-AEFF41A90363}" srcOrd="0" destOrd="0" presId="urn:microsoft.com/office/officeart/2005/8/layout/venn3"/>
    <dgm:cxn modelId="{D85BC96A-AF34-4F73-B607-1940A2828D58}" srcId="{84A75400-1380-42EE-A1D3-603BD0361834}" destId="{55A690EF-1318-4FB0-B3D2-A74E8AA5E8B7}" srcOrd="1" destOrd="0" parTransId="{AE891D5D-FEB8-4293-8D57-9A07CFBD1314}" sibTransId="{0BB51F38-6009-40B0-9F20-4DAE500FB4A7}"/>
    <dgm:cxn modelId="{7FAFE613-DD37-424F-A9E6-FD52141EF0CE}" srcId="{84A75400-1380-42EE-A1D3-603BD0361834}" destId="{10EBAEB1-14FE-4D31-BBCB-EE23D1C12964}" srcOrd="2" destOrd="0" parTransId="{B84BF5F8-1375-4FF9-97D2-8373738E9C94}" sibTransId="{14D122DC-283E-403D-A471-73C8AFA4B50B}"/>
    <dgm:cxn modelId="{D759AD42-E53C-43AF-AE15-D2FC5F4B2A8F}" type="presOf" srcId="{5A9E71F1-511F-42FE-ADCA-607B039ACF6A}" destId="{B369AE6B-D7FE-41F2-A55B-38AA02616AFE}" srcOrd="0" destOrd="0" presId="urn:microsoft.com/office/officeart/2005/8/layout/venn3"/>
    <dgm:cxn modelId="{87F96FE4-DE23-45E1-B951-B81C191C7E26}" srcId="{84A75400-1380-42EE-A1D3-603BD0361834}" destId="{1B9B1013-72AA-4BEA-97CF-1FBB8D7677B2}" srcOrd="4" destOrd="0" parTransId="{606277CA-A95C-4C0B-8E30-93D9419BE0D2}" sibTransId="{F63FBD83-8F1E-4C06-9373-C7C29FBDF698}"/>
    <dgm:cxn modelId="{37B12A40-408A-464F-80F7-61F5D4D8A44D}" srcId="{84A75400-1380-42EE-A1D3-603BD0361834}" destId="{F19FD51D-4E68-4FD7-9F43-3165D6361C8A}" srcOrd="0" destOrd="0" parTransId="{15B45BF9-7A13-4298-B938-7E60FA81D97A}" sibTransId="{85FEFE3D-A12E-4331-8197-DD0D223A7846}"/>
    <dgm:cxn modelId="{387E8200-630A-475D-891D-D54E7B4E003F}" type="presOf" srcId="{1B9B1013-72AA-4BEA-97CF-1FBB8D7677B2}" destId="{4AF687E5-13E0-4AD3-AE0A-3A4B82B76334}" srcOrd="0" destOrd="0" presId="urn:microsoft.com/office/officeart/2005/8/layout/venn3"/>
    <dgm:cxn modelId="{13BBA6ED-B2CB-44E0-BC47-AF3799BE0175}" type="presOf" srcId="{10EBAEB1-14FE-4D31-BBCB-EE23D1C12964}" destId="{F382A241-F6E9-420F-B9D9-1CC5BF0942DF}" srcOrd="0" destOrd="0" presId="urn:microsoft.com/office/officeart/2005/8/layout/venn3"/>
    <dgm:cxn modelId="{5498417D-3623-4441-80D0-2746E82A7979}" type="presParOf" srcId="{65139C1E-E8C2-47D9-A0C4-98CB25B0FC33}" destId="{8E784834-D5C6-41E7-94DC-BF7B36B7C071}" srcOrd="0" destOrd="0" presId="urn:microsoft.com/office/officeart/2005/8/layout/venn3"/>
    <dgm:cxn modelId="{0469C677-462B-400B-875E-DF162C465043}" type="presParOf" srcId="{65139C1E-E8C2-47D9-A0C4-98CB25B0FC33}" destId="{180DA32D-95B8-4F5D-BAE9-31302A9F5C9E}" srcOrd="1" destOrd="0" presId="urn:microsoft.com/office/officeart/2005/8/layout/venn3"/>
    <dgm:cxn modelId="{5299388F-9713-4B7E-8E2D-D3957B04B80E}" type="presParOf" srcId="{65139C1E-E8C2-47D9-A0C4-98CB25B0FC33}" destId="{EB2D3841-15D1-42F7-9325-AEFF41A90363}" srcOrd="2" destOrd="0" presId="urn:microsoft.com/office/officeart/2005/8/layout/venn3"/>
    <dgm:cxn modelId="{F373DB55-D1D1-44FD-802A-7CDDC127712E}" type="presParOf" srcId="{65139C1E-E8C2-47D9-A0C4-98CB25B0FC33}" destId="{2DDE18AF-E8F5-41E1-8816-A935F4BD0540}" srcOrd="3" destOrd="0" presId="urn:microsoft.com/office/officeart/2005/8/layout/venn3"/>
    <dgm:cxn modelId="{44B1FFB0-2ED9-4B88-882A-2081FBB9C13E}" type="presParOf" srcId="{65139C1E-E8C2-47D9-A0C4-98CB25B0FC33}" destId="{F382A241-F6E9-420F-B9D9-1CC5BF0942DF}" srcOrd="4" destOrd="0" presId="urn:microsoft.com/office/officeart/2005/8/layout/venn3"/>
    <dgm:cxn modelId="{E136C841-3048-494E-9D32-665F65B26DDD}" type="presParOf" srcId="{65139C1E-E8C2-47D9-A0C4-98CB25B0FC33}" destId="{AFC1BB55-5CC6-4182-A5EA-9DA3A2410BB5}" srcOrd="5" destOrd="0" presId="urn:microsoft.com/office/officeart/2005/8/layout/venn3"/>
    <dgm:cxn modelId="{2DCAF056-79BF-4BC4-89BE-355470898C29}" type="presParOf" srcId="{65139C1E-E8C2-47D9-A0C4-98CB25B0FC33}" destId="{B369AE6B-D7FE-41F2-A55B-38AA02616AFE}" srcOrd="6" destOrd="0" presId="urn:microsoft.com/office/officeart/2005/8/layout/venn3"/>
    <dgm:cxn modelId="{09C7EAA0-8AF5-4B48-84D3-BE8321F87F63}" type="presParOf" srcId="{65139C1E-E8C2-47D9-A0C4-98CB25B0FC33}" destId="{11F1B082-D1F1-4739-844B-74D68B3E68FC}" srcOrd="7" destOrd="0" presId="urn:microsoft.com/office/officeart/2005/8/layout/venn3"/>
    <dgm:cxn modelId="{EB77CFBA-2F61-406D-A0EA-59D5CCFD0B4F}" type="presParOf" srcId="{65139C1E-E8C2-47D9-A0C4-98CB25B0FC33}" destId="{4AF687E5-13E0-4AD3-AE0A-3A4B82B76334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9F468019-9B47-44F8-89D3-443A83244C56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BBE3BAE-2918-4B98-B6DA-40E9EB03A17B}" type="par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D91F84B5-6EDC-4E8A-ABA6-46592EEB98C6}" type="sibTrans" cxnId="{47150FE1-5944-49AB-B55D-E24ADA7F1ED5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8F99BB2-B8FB-48BD-BCB1-DF516DD998BD}">
      <dgm:prSet phldrT="[Metin]" custT="1"/>
      <dgm:spPr/>
      <dgm:t>
        <a:bodyPr/>
        <a:lstStyle/>
        <a:p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A3C95F4-75F7-4496-A7A0-1BA749981304}" type="par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99C9610-0CEA-4C03-9067-30B49D1A2ADC}" type="sibTrans" cxnId="{5B8CCB64-9D45-404F-BB83-2AFAE3DFE3F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/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/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FC70D3F6-4A7C-4C4E-A6F5-871C030D8DA6}" type="pres">
      <dgm:prSet presAssocID="{BA70D23D-5230-4762-8963-1FBF199D72BC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49EFB85-F7CB-4174-A699-E964B691B76D}" type="pres">
      <dgm:prSet presAssocID="{BA70D23D-5230-4762-8963-1FBF199D72BC}" presName="rect1ChTx" presStyleLbl="alignAcc1" presStyleIdx="1" presStyleCnt="2" custScaleX="13824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E368A0-9297-4B3C-83F7-AEA3E55F8FEC}" type="pres">
      <dgm:prSet presAssocID="{4FD0D0BE-3396-47A7-A106-075EA6347D24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5BFCB1-3BD1-4714-BED7-F8D693888CA0}" type="pres">
      <dgm:prSet presAssocID="{4FD0D0BE-3396-47A7-A106-075EA6347D24}" presName="rect2ChTx" presStyleLbl="alignAcc1" presStyleIdx="1" presStyleCnt="2" custScaleX="1251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B89CF4E-5CE3-44F7-9925-8F02F21B4DA8}" type="presOf" srcId="{961D33BE-64EF-4421-8D95-6457D807DDF4}" destId="{FFC9224F-1063-48DF-B5F5-DCA08F7D6F01}" srcOrd="0" destOrd="0" presId="urn:microsoft.com/office/officeart/2005/8/layout/target3"/>
    <dgm:cxn modelId="{56EB9C6F-5A71-49F6-BE9C-AE7F0C440A46}" type="presOf" srcId="{4FD0D0BE-3396-47A7-A106-075EA6347D24}" destId="{6FE7161A-64FC-491F-9B53-B29367717418}" srcOrd="0" destOrd="0" presId="urn:microsoft.com/office/officeart/2005/8/layout/target3"/>
    <dgm:cxn modelId="{301E7D07-4C5F-4C36-A604-1F7A7252143E}" type="presOf" srcId="{4FD0D0BE-3396-47A7-A106-075EA6347D24}" destId="{0AE368A0-9297-4B3C-83F7-AEA3E55F8FEC}" srcOrd="1" destOrd="0" presId="urn:microsoft.com/office/officeart/2005/8/layout/target3"/>
    <dgm:cxn modelId="{47150FE1-5944-49AB-B55D-E24ADA7F1ED5}" srcId="{BA70D23D-5230-4762-8963-1FBF199D72BC}" destId="{9F468019-9B47-44F8-89D3-443A83244C56}" srcOrd="0" destOrd="0" parTransId="{0BBE3BAE-2918-4B98-B6DA-40E9EB03A17B}" sibTransId="{D91F84B5-6EDC-4E8A-ABA6-46592EEB98C6}"/>
    <dgm:cxn modelId="{076157A1-5E2C-4E6C-9019-093AB9A7D9F8}" type="presOf" srcId="{A8F99BB2-B8FB-48BD-BCB1-DF516DD998BD}" destId="{0F5BFCB1-3BD1-4714-BED7-F8D693888CA0}" srcOrd="0" destOrd="0" presId="urn:microsoft.com/office/officeart/2005/8/layout/target3"/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418F7349-1BCD-495B-BE69-2F52CC18A99B}" type="presOf" srcId="{BA70D23D-5230-4762-8963-1FBF199D72BC}" destId="{FC70D3F6-4A7C-4C4E-A6F5-871C030D8DA6}" srcOrd="1" destOrd="0" presId="urn:microsoft.com/office/officeart/2005/8/layout/target3"/>
    <dgm:cxn modelId="{8BB4C2A2-BD4B-4F3A-A3EC-8BC35BA8EFC9}" type="presOf" srcId="{BA70D23D-5230-4762-8963-1FBF199D72BC}" destId="{22C7A7C4-EE4C-42A1-91BE-F43C13ACB2AB}" srcOrd="0" destOrd="0" presId="urn:microsoft.com/office/officeart/2005/8/layout/target3"/>
    <dgm:cxn modelId="{A237D6CA-F1AB-4169-945F-B0434020F32B}" type="presOf" srcId="{9F468019-9B47-44F8-89D3-443A83244C56}" destId="{149EFB85-F7CB-4174-A699-E964B691B76D}" srcOrd="0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5B8CCB64-9D45-404F-BB83-2AFAE3DFE3F2}" srcId="{4FD0D0BE-3396-47A7-A106-075EA6347D24}" destId="{A8F99BB2-B8FB-48BD-BCB1-DF516DD998BD}" srcOrd="0" destOrd="0" parTransId="{AA3C95F4-75F7-4496-A7A0-1BA749981304}" sibTransId="{399C9610-0CEA-4C03-9067-30B49D1A2ADC}"/>
    <dgm:cxn modelId="{7B279933-67C5-487F-977E-F16BAA1D2578}" type="presParOf" srcId="{FFC9224F-1063-48DF-B5F5-DCA08F7D6F01}" destId="{2ADEFF9F-12AA-465A-BB94-A43DEE821987}" srcOrd="0" destOrd="0" presId="urn:microsoft.com/office/officeart/2005/8/layout/target3"/>
    <dgm:cxn modelId="{04979A18-B528-4DA6-8FDE-D756C880C44C}" type="presParOf" srcId="{FFC9224F-1063-48DF-B5F5-DCA08F7D6F01}" destId="{A79E8597-00A0-4109-AD00-339F624758BA}" srcOrd="1" destOrd="0" presId="urn:microsoft.com/office/officeart/2005/8/layout/target3"/>
    <dgm:cxn modelId="{069E707F-270F-4E59-9553-CE5B1E81EF98}" type="presParOf" srcId="{FFC9224F-1063-48DF-B5F5-DCA08F7D6F01}" destId="{22C7A7C4-EE4C-42A1-91BE-F43C13ACB2AB}" srcOrd="2" destOrd="0" presId="urn:microsoft.com/office/officeart/2005/8/layout/target3"/>
    <dgm:cxn modelId="{3BF36469-2D24-41F3-9330-0036B198DB86}" type="presParOf" srcId="{FFC9224F-1063-48DF-B5F5-DCA08F7D6F01}" destId="{9FEE1413-D8C0-4223-8986-FC811BD70D77}" srcOrd="3" destOrd="0" presId="urn:microsoft.com/office/officeart/2005/8/layout/target3"/>
    <dgm:cxn modelId="{25E41695-4F09-403E-BEC8-A388916F28B9}" type="presParOf" srcId="{FFC9224F-1063-48DF-B5F5-DCA08F7D6F01}" destId="{F6A7858D-3681-470C-B5CE-C7DC0F8ECC4D}" srcOrd="4" destOrd="0" presId="urn:microsoft.com/office/officeart/2005/8/layout/target3"/>
    <dgm:cxn modelId="{7725F3C9-56AA-4CD7-B920-5CBF9F7DD088}" type="presParOf" srcId="{FFC9224F-1063-48DF-B5F5-DCA08F7D6F01}" destId="{6FE7161A-64FC-491F-9B53-B29367717418}" srcOrd="5" destOrd="0" presId="urn:microsoft.com/office/officeart/2005/8/layout/target3"/>
    <dgm:cxn modelId="{27592587-6D36-4A9C-98F7-AD4A48576A51}" type="presParOf" srcId="{FFC9224F-1063-48DF-B5F5-DCA08F7D6F01}" destId="{FC70D3F6-4A7C-4C4E-A6F5-871C030D8DA6}" srcOrd="6" destOrd="0" presId="urn:microsoft.com/office/officeart/2005/8/layout/target3"/>
    <dgm:cxn modelId="{93469822-29F8-4F95-828C-616660A0EADE}" type="presParOf" srcId="{FFC9224F-1063-48DF-B5F5-DCA08F7D6F01}" destId="{149EFB85-F7CB-4174-A699-E964B691B76D}" srcOrd="7" destOrd="0" presId="urn:microsoft.com/office/officeart/2005/8/layout/target3"/>
    <dgm:cxn modelId="{2E7DD0B5-E28A-4145-AF42-F651349DD09B}" type="presParOf" srcId="{FFC9224F-1063-48DF-B5F5-DCA08F7D6F01}" destId="{0AE368A0-9297-4B3C-83F7-AEA3E55F8FEC}" srcOrd="8" destOrd="0" presId="urn:microsoft.com/office/officeart/2005/8/layout/target3"/>
    <dgm:cxn modelId="{0F12E3CE-8DC2-4789-8305-0D2092D34C3E}" type="presParOf" srcId="{FFC9224F-1063-48DF-B5F5-DCA08F7D6F01}" destId="{0F5BFCB1-3BD1-4714-BED7-F8D693888CA0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61D33BE-64EF-4421-8D95-6457D807DDF4}" type="doc">
      <dgm:prSet loTypeId="urn:microsoft.com/office/officeart/2005/8/layout/targe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BA70D23D-5230-4762-8963-1FBF199D72BC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5EEF02DF-2310-4AA1-ACFA-CAC8EF295527}" type="par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2E83D27-3971-4558-AB75-962052D40E46}" type="sibTrans" cxnId="{82CC6818-35B5-4791-9372-B59F9EE951AF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4FD0D0BE-3396-47A7-A106-075EA6347D24}">
      <dgm:prSet phldrT="[Metin]" custT="1"/>
      <dgm:spPr/>
      <dgm:t>
        <a:bodyPr/>
        <a:lstStyle/>
        <a:p>
          <a:r>
            <a:rPr lang="tr-TR" sz="1800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3E36F53-3170-4D38-8B25-7B4E1EAF2622}" type="par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26486E-1CCD-42AF-B554-8ACEA8647D80}" type="sibTrans" cxnId="{08267A93-9226-44A5-81C7-0E29FA837A32}">
      <dgm:prSet/>
      <dgm:spPr/>
      <dgm:t>
        <a:bodyPr/>
        <a:lstStyle/>
        <a:p>
          <a:endParaRPr lang="tr-TR" sz="18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FFC9224F-1063-48DF-B5F5-DCA08F7D6F01}" type="pres">
      <dgm:prSet presAssocID="{961D33BE-64EF-4421-8D95-6457D807DDF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ADEFF9F-12AA-465A-BB94-A43DEE821987}" type="pres">
      <dgm:prSet presAssocID="{BA70D23D-5230-4762-8963-1FBF199D72BC}" presName="circle1" presStyleLbl="node1" presStyleIdx="0" presStyleCnt="2"/>
      <dgm:spPr>
        <a:prstGeom prst="donut">
          <a:avLst/>
        </a:prstGeom>
      </dgm:spPr>
    </dgm:pt>
    <dgm:pt modelId="{A79E8597-00A0-4109-AD00-339F624758BA}" type="pres">
      <dgm:prSet presAssocID="{BA70D23D-5230-4762-8963-1FBF199D72BC}" presName="space" presStyleCnt="0"/>
      <dgm:spPr/>
    </dgm:pt>
    <dgm:pt modelId="{22C7A7C4-EE4C-42A1-91BE-F43C13ACB2AB}" type="pres">
      <dgm:prSet presAssocID="{BA70D23D-5230-4762-8963-1FBF199D72BC}" presName="rect1" presStyleLbl="alignAcc1" presStyleIdx="0" presStyleCnt="2" custScaleX="108566"/>
      <dgm:spPr/>
      <dgm:t>
        <a:bodyPr/>
        <a:lstStyle/>
        <a:p>
          <a:endParaRPr lang="tr-TR"/>
        </a:p>
      </dgm:t>
    </dgm:pt>
    <dgm:pt modelId="{9FEE1413-D8C0-4223-8986-FC811BD70D77}" type="pres">
      <dgm:prSet presAssocID="{4FD0D0BE-3396-47A7-A106-075EA6347D24}" presName="vertSpace2" presStyleLbl="node1" presStyleIdx="0" presStyleCnt="2"/>
      <dgm:spPr/>
    </dgm:pt>
    <dgm:pt modelId="{F6A7858D-3681-470C-B5CE-C7DC0F8ECC4D}" type="pres">
      <dgm:prSet presAssocID="{4FD0D0BE-3396-47A7-A106-075EA6347D24}" presName="circle2" presStyleLbl="node1" presStyleIdx="1" presStyleCnt="2"/>
      <dgm:spPr>
        <a:prstGeom prst="donut">
          <a:avLst/>
        </a:prstGeom>
      </dgm:spPr>
    </dgm:pt>
    <dgm:pt modelId="{6FE7161A-64FC-491F-9B53-B29367717418}" type="pres">
      <dgm:prSet presAssocID="{4FD0D0BE-3396-47A7-A106-075EA6347D24}" presName="rect2" presStyleLbl="alignAcc1" presStyleIdx="1" presStyleCnt="2" custScaleX="108566"/>
      <dgm:spPr/>
      <dgm:t>
        <a:bodyPr/>
        <a:lstStyle/>
        <a:p>
          <a:endParaRPr lang="tr-TR"/>
        </a:p>
      </dgm:t>
    </dgm:pt>
    <dgm:pt modelId="{B05AA8F5-553F-43B5-A998-CA897C6E7A2C}" type="pres">
      <dgm:prSet presAssocID="{BA70D23D-5230-4762-8963-1FBF199D72B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EBE54F-A0CF-4224-9654-2C036CB13E93}" type="pres">
      <dgm:prSet presAssocID="{4FD0D0BE-3396-47A7-A106-075EA6347D24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906B57-087E-4213-82AF-F2C178445E6D}" type="presOf" srcId="{4FD0D0BE-3396-47A7-A106-075EA6347D24}" destId="{A1EBE54F-A0CF-4224-9654-2C036CB13E93}" srcOrd="1" destOrd="0" presId="urn:microsoft.com/office/officeart/2005/8/layout/target3"/>
    <dgm:cxn modelId="{420AEDAF-1113-4490-B5A7-BBB01E639B0A}" type="presOf" srcId="{BA70D23D-5230-4762-8963-1FBF199D72BC}" destId="{B05AA8F5-553F-43B5-A998-CA897C6E7A2C}" srcOrd="1" destOrd="0" presId="urn:microsoft.com/office/officeart/2005/8/layout/target3"/>
    <dgm:cxn modelId="{08267A93-9226-44A5-81C7-0E29FA837A32}" srcId="{961D33BE-64EF-4421-8D95-6457D807DDF4}" destId="{4FD0D0BE-3396-47A7-A106-075EA6347D24}" srcOrd="1" destOrd="0" parTransId="{A3E36F53-3170-4D38-8B25-7B4E1EAF2622}" sibTransId="{3526486E-1CCD-42AF-B554-8ACEA8647D80}"/>
    <dgm:cxn modelId="{82CC6818-35B5-4791-9372-B59F9EE951AF}" srcId="{961D33BE-64EF-4421-8D95-6457D807DDF4}" destId="{BA70D23D-5230-4762-8963-1FBF199D72BC}" srcOrd="0" destOrd="0" parTransId="{5EEF02DF-2310-4AA1-ACFA-CAC8EF295527}" sibTransId="{22E83D27-3971-4558-AB75-962052D40E46}"/>
    <dgm:cxn modelId="{C362890C-FE84-4808-B9C9-6C1D646F2764}" type="presOf" srcId="{4FD0D0BE-3396-47A7-A106-075EA6347D24}" destId="{6FE7161A-64FC-491F-9B53-B29367717418}" srcOrd="0" destOrd="0" presId="urn:microsoft.com/office/officeart/2005/8/layout/target3"/>
    <dgm:cxn modelId="{FB52A5D8-EFAC-4692-B7CC-48EA1C0F87E8}" type="presOf" srcId="{BA70D23D-5230-4762-8963-1FBF199D72BC}" destId="{22C7A7C4-EE4C-42A1-91BE-F43C13ACB2AB}" srcOrd="0" destOrd="0" presId="urn:microsoft.com/office/officeart/2005/8/layout/target3"/>
    <dgm:cxn modelId="{0703F158-714F-4EC1-845B-05770FC7EAFD}" type="presOf" srcId="{961D33BE-64EF-4421-8D95-6457D807DDF4}" destId="{FFC9224F-1063-48DF-B5F5-DCA08F7D6F01}" srcOrd="0" destOrd="0" presId="urn:microsoft.com/office/officeart/2005/8/layout/target3"/>
    <dgm:cxn modelId="{781BBBC4-FA91-4F79-A63A-FCC8699CCBB0}" type="presParOf" srcId="{FFC9224F-1063-48DF-B5F5-DCA08F7D6F01}" destId="{2ADEFF9F-12AA-465A-BB94-A43DEE821987}" srcOrd="0" destOrd="0" presId="urn:microsoft.com/office/officeart/2005/8/layout/target3"/>
    <dgm:cxn modelId="{DB9F2A58-2798-4AB6-A240-709CBD2E3EB5}" type="presParOf" srcId="{FFC9224F-1063-48DF-B5F5-DCA08F7D6F01}" destId="{A79E8597-00A0-4109-AD00-339F624758BA}" srcOrd="1" destOrd="0" presId="urn:microsoft.com/office/officeart/2005/8/layout/target3"/>
    <dgm:cxn modelId="{CDCBDE10-A11B-4E26-AE3D-5C0B740B3912}" type="presParOf" srcId="{FFC9224F-1063-48DF-B5F5-DCA08F7D6F01}" destId="{22C7A7C4-EE4C-42A1-91BE-F43C13ACB2AB}" srcOrd="2" destOrd="0" presId="urn:microsoft.com/office/officeart/2005/8/layout/target3"/>
    <dgm:cxn modelId="{9EEDE1D0-1A5B-4341-91D2-15C18513E475}" type="presParOf" srcId="{FFC9224F-1063-48DF-B5F5-DCA08F7D6F01}" destId="{9FEE1413-D8C0-4223-8986-FC811BD70D77}" srcOrd="3" destOrd="0" presId="urn:microsoft.com/office/officeart/2005/8/layout/target3"/>
    <dgm:cxn modelId="{5D8FF2F0-2D32-4FE7-BD10-0F1EAAA3B469}" type="presParOf" srcId="{FFC9224F-1063-48DF-B5F5-DCA08F7D6F01}" destId="{F6A7858D-3681-470C-B5CE-C7DC0F8ECC4D}" srcOrd="4" destOrd="0" presId="urn:microsoft.com/office/officeart/2005/8/layout/target3"/>
    <dgm:cxn modelId="{136D3BDB-81F5-44D7-9C5F-B4B84D2CF316}" type="presParOf" srcId="{FFC9224F-1063-48DF-B5F5-DCA08F7D6F01}" destId="{6FE7161A-64FC-491F-9B53-B29367717418}" srcOrd="5" destOrd="0" presId="urn:microsoft.com/office/officeart/2005/8/layout/target3"/>
    <dgm:cxn modelId="{AB100239-28C5-4FD9-9929-9E292AE26EA5}" type="presParOf" srcId="{FFC9224F-1063-48DF-B5F5-DCA08F7D6F01}" destId="{B05AA8F5-553F-43B5-A998-CA897C6E7A2C}" srcOrd="6" destOrd="0" presId="urn:microsoft.com/office/officeart/2005/8/layout/target3"/>
    <dgm:cxn modelId="{007EE7C1-8387-4C41-B48C-787CB4B2ADE1}" type="presParOf" srcId="{FFC9224F-1063-48DF-B5F5-DCA08F7D6F01}" destId="{A1EBE54F-A0CF-4224-9654-2C036CB13E93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F5C983E-2B60-455F-8355-8A42680D1C07}" type="doc">
      <dgm:prSet loTypeId="urn:microsoft.com/office/officeart/2005/8/layout/arrow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7008021D-3044-4516-A15B-54AABE922266}">
      <dgm:prSet phldrT="[Metin]" custT="1"/>
      <dgm:spPr/>
      <dgm:t>
        <a:bodyPr/>
        <a:lstStyle/>
        <a:p>
          <a:r>
            <a:rPr lang="tr-TR" sz="18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Genel Eğitim Programındaki İlerlemeler</a:t>
          </a:r>
        </a:p>
        <a:p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akranlarıyla aynı zamanda çeşitli sınav uyarlamalarıyla değerlendirilmelidirler.</a:t>
          </a:r>
          <a:endParaRPr lang="tr-TR" sz="1800" b="0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356F21F6-DED1-48D3-951A-B243AF032DD2}" type="parTrans" cxnId="{B58BC01C-BDBE-4308-A9B8-C9FAA0A40A8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23040A24-CC4B-4F78-96E0-1DCA7A76EAB0}" type="sibTrans" cxnId="{B58BC01C-BDBE-4308-A9B8-C9FAA0A40A83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07BACB51-65AC-4F75-B30D-046CB893D73D}">
      <dgm:prSet phldrT="[Metin]" custT="1"/>
      <dgm:spPr/>
      <dgm:t>
        <a:bodyPr/>
        <a:lstStyle/>
        <a:p>
          <a:r>
            <a:rPr lang="tr-TR" sz="18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Farklılaştırılmış Programdaki İlerlemeler</a:t>
          </a:r>
        </a:p>
        <a:p>
          <a:r>
            <a:rPr lang="tr-TR" sz="1800" b="0" i="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Ölçüt bağımlı testler, kontrol listeleri, programa dayalı testler kullanılarak bireysel değerlendirme yapılır.</a:t>
          </a:r>
          <a:endParaRPr lang="tr-TR" sz="1800" b="0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B002FAE-4CBF-4958-896F-F08AB88FE611}" type="parTrans" cxnId="{1A4CBAAA-16EA-46C3-B465-BB302859CA5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798F2221-3361-4689-A69F-2A7539FC8576}" type="sibTrans" cxnId="{1A4CBAAA-16EA-46C3-B465-BB302859CA5E}">
      <dgm:prSet/>
      <dgm:spPr/>
      <dgm:t>
        <a:bodyPr/>
        <a:lstStyle/>
        <a:p>
          <a:endParaRPr lang="tr-TR" sz="180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gm:t>
    </dgm:pt>
    <dgm:pt modelId="{AC5038C1-88DB-49A9-9415-98630705F493}" type="pres">
      <dgm:prSet presAssocID="{4F5C983E-2B60-455F-8355-8A42680D1C0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E93FCB-3E06-4410-A7AB-AB5120B8B7E7}" type="pres">
      <dgm:prSet presAssocID="{7008021D-3044-4516-A15B-54AABE922266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A0DFEF-F335-486F-8B51-3BB681045CD7}" type="pres">
      <dgm:prSet presAssocID="{07BACB51-65AC-4F75-B30D-046CB893D73D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A4CBAAA-16EA-46C3-B465-BB302859CA5E}" srcId="{4F5C983E-2B60-455F-8355-8A42680D1C07}" destId="{07BACB51-65AC-4F75-B30D-046CB893D73D}" srcOrd="1" destOrd="0" parTransId="{AB002FAE-4CBF-4958-896F-F08AB88FE611}" sibTransId="{798F2221-3361-4689-A69F-2A7539FC8576}"/>
    <dgm:cxn modelId="{A5998537-9D09-4B13-8B80-3DEB8E1583E9}" type="presOf" srcId="{07BACB51-65AC-4F75-B30D-046CB893D73D}" destId="{9FA0DFEF-F335-486F-8B51-3BB681045CD7}" srcOrd="0" destOrd="0" presId="urn:microsoft.com/office/officeart/2005/8/layout/arrow1"/>
    <dgm:cxn modelId="{B58BC01C-BDBE-4308-A9B8-C9FAA0A40A83}" srcId="{4F5C983E-2B60-455F-8355-8A42680D1C07}" destId="{7008021D-3044-4516-A15B-54AABE922266}" srcOrd="0" destOrd="0" parTransId="{356F21F6-DED1-48D3-951A-B243AF032DD2}" sibTransId="{23040A24-CC4B-4F78-96E0-1DCA7A76EAB0}"/>
    <dgm:cxn modelId="{136B080B-60F5-4A6F-9DB3-10969A4DD5AF}" type="presOf" srcId="{7008021D-3044-4516-A15B-54AABE922266}" destId="{83E93FCB-3E06-4410-A7AB-AB5120B8B7E7}" srcOrd="0" destOrd="0" presId="urn:microsoft.com/office/officeart/2005/8/layout/arrow1"/>
    <dgm:cxn modelId="{9ED422FE-4F9E-428A-9A28-C11E7A0F5AD0}" type="presOf" srcId="{4F5C983E-2B60-455F-8355-8A42680D1C07}" destId="{AC5038C1-88DB-49A9-9415-98630705F493}" srcOrd="0" destOrd="0" presId="urn:microsoft.com/office/officeart/2005/8/layout/arrow1"/>
    <dgm:cxn modelId="{91DA5A56-939C-45E2-82BD-C07CC889AE05}" type="presParOf" srcId="{AC5038C1-88DB-49A9-9415-98630705F493}" destId="{83E93FCB-3E06-4410-A7AB-AB5120B8B7E7}" srcOrd="0" destOrd="0" presId="urn:microsoft.com/office/officeart/2005/8/layout/arrow1"/>
    <dgm:cxn modelId="{53443AC3-867D-4ED8-9902-2828800ACFE1}" type="presParOf" srcId="{AC5038C1-88DB-49A9-9415-98630705F493}" destId="{9FA0DFEF-F335-486F-8B51-3BB681045CD7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9A2B7-3D25-4660-A324-BB68E898FF8F}">
      <dsp:nvSpPr>
        <dsp:cNvPr id="0" name=""/>
        <dsp:cNvSpPr/>
      </dsp:nvSpPr>
      <dsp:spPr>
        <a:xfrm rot="5400000">
          <a:off x="4685439" y="-16944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Doğum öncesi yada hemen sonrasında  yada çocuğun gelişim evresinde bir zedelenme olabilir. Doğuştan yetersizlik durumu olabilir.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229054"/>
        <a:ext cx="4959642" cy="1176314"/>
      </dsp:txXfrm>
    </dsp:sp>
    <dsp:sp modelId="{7C9ED26F-95C2-4811-89D7-6582DD6725CF}">
      <dsp:nvSpPr>
        <dsp:cNvPr id="0" name=""/>
        <dsp:cNvSpPr/>
      </dsp:nvSpPr>
      <dsp:spPr>
        <a:xfrm>
          <a:off x="0" y="2468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YAPISAL YETERSİZLİK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206153"/>
        <a:ext cx="2520065" cy="1222113"/>
      </dsp:txXfrm>
    </dsp:sp>
    <dsp:sp modelId="{4F1AC370-2F84-4640-A049-C36A90DBF533}">
      <dsp:nvSpPr>
        <dsp:cNvPr id="0" name=""/>
        <dsp:cNvSpPr/>
      </dsp:nvSpPr>
      <dsp:spPr>
        <a:xfrm rot="5400000">
          <a:off x="4685439" y="16528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Küresel bozukluktur. Yakını görme (miyop), uzağı görme (hipermetrop), bulanık görme (astigmat).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1940010"/>
        <a:ext cx="4959642" cy="1176314"/>
      </dsp:txXfrm>
    </dsp:sp>
    <dsp:sp modelId="{27100F99-2425-4BA3-A481-8D5D41BF0144}">
      <dsp:nvSpPr>
        <dsp:cNvPr id="0" name=""/>
        <dsp:cNvSpPr/>
      </dsp:nvSpPr>
      <dsp:spPr>
        <a:xfrm>
          <a:off x="0" y="1713426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KIRILMA HATALARI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1917111"/>
        <a:ext cx="2520065" cy="1222113"/>
      </dsp:txXfrm>
    </dsp:sp>
    <dsp:sp modelId="{D9E5D4C8-11EF-4EA1-95AB-2E955BC996FF}">
      <dsp:nvSpPr>
        <dsp:cNvPr id="0" name=""/>
        <dsp:cNvSpPr/>
      </dsp:nvSpPr>
      <dsp:spPr>
        <a:xfrm rot="5400000">
          <a:off x="4685439" y="1727486"/>
          <a:ext cx="1303586" cy="5023278"/>
        </a:xfrm>
        <a:prstGeom prst="round2Same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Beyindeki görme merkezinin çalışmaması durumudur.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25593" y="3650968"/>
        <a:ext cx="4959642" cy="1176314"/>
      </dsp:txXfrm>
    </dsp:sp>
    <dsp:sp modelId="{C73F9FD5-81A3-4667-AA19-605D56A8A338}">
      <dsp:nvSpPr>
        <dsp:cNvPr id="0" name=""/>
        <dsp:cNvSpPr/>
      </dsp:nvSpPr>
      <dsp:spPr>
        <a:xfrm>
          <a:off x="0" y="3424383"/>
          <a:ext cx="2825593" cy="1629483"/>
        </a:xfrm>
        <a:prstGeom prst="horizontalScroll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KORTİKAL GÖRME YETERSİZLİĞİ</a:t>
          </a:r>
          <a:endParaRPr lang="tr-TR" sz="2000" b="1" kern="1200" dirty="0">
            <a:solidFill>
              <a:schemeClr val="tx2">
                <a:lumMod val="1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03685" y="3628068"/>
        <a:ext cx="2520065" cy="122211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04DCF-CA0D-4537-AB8B-07359DBB8F69}">
      <dsp:nvSpPr>
        <dsp:cNvPr id="0" name=""/>
        <dsp:cNvSpPr/>
      </dsp:nvSpPr>
      <dsp:spPr>
        <a:xfrm rot="5400000">
          <a:off x="4844518" y="-1931603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Teknoloji, geniş materyal kullanımı, ortamın ışığı, özel renk düzenlemeleri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261160"/>
        <a:ext cx="4977192" cy="591666"/>
      </dsp:txXfrm>
    </dsp:sp>
    <dsp:sp modelId="{61E14EBF-DEF8-4876-A632-BBA3E485A9D0}">
      <dsp:nvSpPr>
        <dsp:cNvPr id="0" name=""/>
        <dsp:cNvSpPr/>
      </dsp:nvSpPr>
      <dsp:spPr>
        <a:xfrm>
          <a:off x="0" y="2306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Ortamı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2306"/>
        <a:ext cx="1866447" cy="1109373"/>
      </dsp:txXfrm>
    </dsp:sp>
    <dsp:sp modelId="{141888A7-1DAA-4A65-8C59-E3476A950B82}">
      <dsp:nvSpPr>
        <dsp:cNvPr id="0" name=""/>
        <dsp:cNvSpPr/>
      </dsp:nvSpPr>
      <dsp:spPr>
        <a:xfrm rot="5400000">
          <a:off x="4844518" y="-766761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Ek süre, kısa sınav oturumları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1426002"/>
        <a:ext cx="4977192" cy="591666"/>
      </dsp:txXfrm>
    </dsp:sp>
    <dsp:sp modelId="{2C7FD017-0214-419A-82D7-C8C6D8FBA2AA}">
      <dsp:nvSpPr>
        <dsp:cNvPr id="0" name=""/>
        <dsp:cNvSpPr/>
      </dsp:nvSpPr>
      <dsp:spPr>
        <a:xfrm>
          <a:off x="0" y="1167148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-254463"/>
                <a:satOff val="-29722"/>
                <a:lumOff val="25739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254463"/>
                <a:satOff val="-29722"/>
                <a:lumOff val="2573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Süresi ve Zamanı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1167148"/>
        <a:ext cx="1866447" cy="1109373"/>
      </dsp:txXfrm>
    </dsp:sp>
    <dsp:sp modelId="{8A1EA2F8-EC41-4298-9E98-7F05A1EBAA7F}">
      <dsp:nvSpPr>
        <dsp:cNvPr id="0" name=""/>
        <dsp:cNvSpPr/>
      </dsp:nvSpPr>
      <dsp:spPr>
        <a:xfrm rot="5400000">
          <a:off x="4844518" y="398080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büyük punto, teybe kayıt edilmiş sesli sorular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2590843"/>
        <a:ext cx="4977192" cy="591666"/>
      </dsp:txXfrm>
    </dsp:sp>
    <dsp:sp modelId="{1CFD61B2-6686-45F4-BAC8-8093AC7EC9F9}">
      <dsp:nvSpPr>
        <dsp:cNvPr id="0" name=""/>
        <dsp:cNvSpPr/>
      </dsp:nvSpPr>
      <dsp:spPr>
        <a:xfrm>
          <a:off x="0" y="2331990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-508926"/>
                <a:satOff val="-59445"/>
                <a:lumOff val="51478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508926"/>
                <a:satOff val="-59445"/>
                <a:lumOff val="5147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Sınav Soru ve Yönergeleri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2331990"/>
        <a:ext cx="1866447" cy="1109373"/>
      </dsp:txXfrm>
    </dsp:sp>
    <dsp:sp modelId="{7A41C81C-AD32-4A8A-9FA1-4062FAC77CD2}">
      <dsp:nvSpPr>
        <dsp:cNvPr id="0" name=""/>
        <dsp:cNvSpPr/>
      </dsp:nvSpPr>
      <dsp:spPr>
        <a:xfrm rot="5400000">
          <a:off x="4844518" y="1562922"/>
          <a:ext cx="887498" cy="4977192"/>
        </a:xfrm>
        <a:prstGeom prst="flowChartDisplay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 alfabesi, sözel, yardımla işaretleme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799671" y="3755685"/>
        <a:ext cx="4977192" cy="591666"/>
      </dsp:txXfrm>
    </dsp:sp>
    <dsp:sp modelId="{C21C7E63-158C-4DE6-A53E-1ADDEABCE10A}">
      <dsp:nvSpPr>
        <dsp:cNvPr id="0" name=""/>
        <dsp:cNvSpPr/>
      </dsp:nvSpPr>
      <dsp:spPr>
        <a:xfrm>
          <a:off x="0" y="3496832"/>
          <a:ext cx="2799671" cy="1109373"/>
        </a:xfrm>
        <a:prstGeom prst="flowChartOnlineStorage">
          <a:avLst/>
        </a:prstGeom>
        <a:gradFill rotWithShape="0">
          <a:gsLst>
            <a:gs pos="0">
              <a:schemeClr val="accent1">
                <a:shade val="50000"/>
                <a:hueOff val="-254463"/>
                <a:satOff val="-29722"/>
                <a:lumOff val="25739"/>
                <a:alphaOff val="0"/>
                <a:tint val="96000"/>
                <a:lumMod val="104000"/>
              </a:schemeClr>
            </a:gs>
            <a:gs pos="100000">
              <a:schemeClr val="accent1">
                <a:shade val="50000"/>
                <a:hueOff val="-254463"/>
                <a:satOff val="-29722"/>
                <a:lumOff val="2573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Yanıt Verme Formatı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466612" y="3496832"/>
        <a:ext cx="1866447" cy="1109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C0525-DA6E-47BE-8CCA-23E59AD921E9}">
      <dsp:nvSpPr>
        <dsp:cNvPr id="0" name=""/>
        <dsp:cNvSpPr/>
      </dsp:nvSpPr>
      <dsp:spPr>
        <a:xfrm rot="16200000">
          <a:off x="-1067555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Farkına Varma</a:t>
          </a:r>
          <a:endParaRPr lang="tr-TR" sz="1800" b="0" kern="1200" dirty="0" smtClean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Anne baba çocuğun görsel uyaranlara beklenen tepkiyi göstermediğini fark eder, okulda öğretmen fark edebilir.</a:t>
          </a:r>
          <a:endParaRPr lang="tr-TR" sz="18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1962" y="677333"/>
        <a:ext cx="1924965" cy="2709334"/>
      </dsp:txXfrm>
    </dsp:sp>
    <dsp:sp modelId="{3C05A013-EE1E-44AE-92A9-AB95134FB547}">
      <dsp:nvSpPr>
        <dsp:cNvPr id="0" name=""/>
        <dsp:cNvSpPr/>
      </dsp:nvSpPr>
      <dsp:spPr>
        <a:xfrm rot="16200000">
          <a:off x="1001782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Tarama/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Gönderme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İlköğretim </a:t>
          </a:r>
          <a:r>
            <a:rPr lang="tr-TR" sz="1800" b="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Snellen</a:t>
          </a: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kartı ile ölçüm yapılır. Tarama sonucu görme sorunu olan öğrenci aileye haber verilerek sağlık kurumuna gönderilir. 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2071299" y="677333"/>
        <a:ext cx="1924965" cy="2709334"/>
      </dsp:txXfrm>
    </dsp:sp>
    <dsp:sp modelId="{8D31386B-0105-4FAD-8DB9-038416A64DFA}">
      <dsp:nvSpPr>
        <dsp:cNvPr id="0" name=""/>
        <dsp:cNvSpPr/>
      </dsp:nvSpPr>
      <dsp:spPr>
        <a:xfrm rot="16200000">
          <a:off x="3071121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Tanılama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Kesin tanı göz hekimleri tarafından konur. Tıbbi tanılama sürecinde doktorlar görme alanlarıyla ilgili veri toplar.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4140638" y="677333"/>
        <a:ext cx="1924965" cy="2709334"/>
      </dsp:txXfrm>
    </dsp:sp>
    <dsp:sp modelId="{19DB4E32-82F3-4DF5-A31F-E773A41EA0C6}">
      <dsp:nvSpPr>
        <dsp:cNvPr id="0" name=""/>
        <dsp:cNvSpPr/>
      </dsp:nvSpPr>
      <dsp:spPr>
        <a:xfrm rot="16200000">
          <a:off x="5140459" y="1069517"/>
          <a:ext cx="4064000" cy="1924965"/>
        </a:xfrm>
        <a:prstGeom prst="flowChartDisplay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Yerleştirme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Tıbbi tanılamadan sonra yerleştirme için öncelikle RAM’da eğitsel tanılama yapılır.</a:t>
          </a:r>
          <a:endParaRPr lang="tr-TR" sz="1800" b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6209976" y="677333"/>
        <a:ext cx="1924965" cy="27093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F901D9-8825-467C-8393-42088D0C9878}">
      <dsp:nvSpPr>
        <dsp:cNvPr id="0" name=""/>
        <dsp:cNvSpPr/>
      </dsp:nvSpPr>
      <dsp:spPr>
        <a:xfrm rot="5400000">
          <a:off x="4535963" y="-1433668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Öğrencinin yaşına uygun görevlerdeki performansını, gözlem ve taklit  etme yoluyla öğrenme etkinliklerinde görmeyi nasıl kullandığını belirlemek zordur. Ancak eğitimciler işlevsel değerlendirme ile bunu bilebilirler.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39" y="312647"/>
        <a:ext cx="5027657" cy="1622817"/>
      </dsp:txXfrm>
    </dsp:sp>
    <dsp:sp modelId="{0AA0925E-47C9-4D17-A5A7-04140BAE78C7}">
      <dsp:nvSpPr>
        <dsp:cNvPr id="0" name=""/>
        <dsp:cNvSpPr/>
      </dsp:nvSpPr>
      <dsp:spPr>
        <a:xfrm>
          <a:off x="0" y="56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Bir öğrencinin görmeyi nasıl kullandığını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9738" y="109794"/>
        <a:ext cx="2657963" cy="2028523"/>
      </dsp:txXfrm>
    </dsp:sp>
    <dsp:sp modelId="{00F298D7-959F-4C0D-8746-302D9763E221}">
      <dsp:nvSpPr>
        <dsp:cNvPr id="0" name=""/>
        <dsp:cNvSpPr/>
      </dsp:nvSpPr>
      <dsp:spPr>
        <a:xfrm rot="5400000">
          <a:off x="4535963" y="926731"/>
          <a:ext cx="1798399" cy="5115448"/>
        </a:xfrm>
        <a:prstGeom prst="round2SameRect">
          <a:avLst/>
        </a:prstGeom>
        <a:solidFill>
          <a:schemeClr val="accent3">
            <a:tint val="40000"/>
            <a:alpha val="90000"/>
            <a:hueOff val="3228116"/>
            <a:satOff val="-8556"/>
            <a:lumOff val="-1108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3228116"/>
              <a:satOff val="-8556"/>
              <a:lumOff val="-110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Kabartma alfabe mi, basılı materyal mi, duyu organı mı, </a:t>
          </a:r>
          <a:r>
            <a:rPr lang="tr-TR" sz="2000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 mi olacağı öğrencinin düzeyine göre seçilmelidir.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2877439" y="2673047"/>
        <a:ext cx="5027657" cy="1622817"/>
      </dsp:txXfrm>
    </dsp:sp>
    <dsp:sp modelId="{DDD09C32-C160-4436-86B2-ABB02183FDEC}">
      <dsp:nvSpPr>
        <dsp:cNvPr id="0" name=""/>
        <dsp:cNvSpPr/>
      </dsp:nvSpPr>
      <dsp:spPr>
        <a:xfrm>
          <a:off x="0" y="2360455"/>
          <a:ext cx="2877439" cy="2247999"/>
        </a:xfrm>
        <a:prstGeom prst="roundRect">
          <a:avLst/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Uygun okuma yazma araçlarını belirleme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09738" y="2470193"/>
        <a:ext cx="2657963" cy="20285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21561-A076-4EF9-BFEE-F0E827217381}">
      <dsp:nvSpPr>
        <dsp:cNvPr id="0" name=""/>
        <dsp:cNvSpPr/>
      </dsp:nvSpPr>
      <dsp:spPr>
        <a:xfrm>
          <a:off x="-5617729" y="-859990"/>
          <a:ext cx="6688533" cy="6688533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CB3F9-17C4-419E-997B-5B3F44090D03}">
      <dsp:nvSpPr>
        <dsp:cNvPr id="0" name=""/>
        <dsp:cNvSpPr/>
      </dsp:nvSpPr>
      <dsp:spPr>
        <a:xfrm>
          <a:off x="560539" y="381982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öğretimi sağlama; Braille, abaküs kullanma, tablet kullanma gibi.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1982"/>
        <a:ext cx="7218859" cy="764362"/>
      </dsp:txXfrm>
    </dsp:sp>
    <dsp:sp modelId="{D994C27A-5738-49DE-8EF8-939251551E68}">
      <dsp:nvSpPr>
        <dsp:cNvPr id="0" name=""/>
        <dsp:cNvSpPr/>
      </dsp:nvSpPr>
      <dsp:spPr>
        <a:xfrm>
          <a:off x="82813" y="286437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65853FE-5CBB-4DF3-A790-CD2117A8E980}">
      <dsp:nvSpPr>
        <dsp:cNvPr id="0" name=""/>
        <dsp:cNvSpPr/>
      </dsp:nvSpPr>
      <dsp:spPr>
        <a:xfrm>
          <a:off x="998765" y="1528724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Akademik olmayan öncelikleri belirleme; bağımsız hareket  becerileri, iletişim, günlük yaşam becerileri vb.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1528724"/>
        <a:ext cx="6780633" cy="764362"/>
      </dsp:txXfrm>
    </dsp:sp>
    <dsp:sp modelId="{DCA1A4E8-7DA8-42B5-94FE-5C95FCF2EE6E}">
      <dsp:nvSpPr>
        <dsp:cNvPr id="0" name=""/>
        <dsp:cNvSpPr/>
      </dsp:nvSpPr>
      <dsp:spPr>
        <a:xfrm>
          <a:off x="521039" y="1433178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151055"/>
              <a:satOff val="-15998"/>
              <a:lumOff val="-392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EEA1938-1537-4AD4-99CD-1E2B8FFEFDB5}">
      <dsp:nvSpPr>
        <dsp:cNvPr id="0" name=""/>
        <dsp:cNvSpPr/>
      </dsp:nvSpPr>
      <dsp:spPr>
        <a:xfrm>
          <a:off x="998765" y="2675465"/>
          <a:ext cx="6780633" cy="764362"/>
        </a:xfrm>
        <a:prstGeom prst="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Özel eğitim hizmetlerinin yerini belirleme; eğitimin nerede yapılacağının belirlenmesi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998765" y="2675465"/>
        <a:ext cx="6780633" cy="764362"/>
      </dsp:txXfrm>
    </dsp:sp>
    <dsp:sp modelId="{48968A8B-C920-433E-9D5D-419A6D3CF085}">
      <dsp:nvSpPr>
        <dsp:cNvPr id="0" name=""/>
        <dsp:cNvSpPr/>
      </dsp:nvSpPr>
      <dsp:spPr>
        <a:xfrm>
          <a:off x="521039" y="2579920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302110"/>
              <a:satOff val="-31995"/>
              <a:lumOff val="-78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760923-41A8-40CA-8E92-AEE342EBB4F8}">
      <dsp:nvSpPr>
        <dsp:cNvPr id="0" name=""/>
        <dsp:cNvSpPr/>
      </dsp:nvSpPr>
      <dsp:spPr>
        <a:xfrm>
          <a:off x="560539" y="3822207"/>
          <a:ext cx="7218859" cy="764362"/>
        </a:xfrm>
        <a:prstGeom prst="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Öğrencilerin gereksinimlerini karşılayacak iletişim; ekip üyeleri arasında sıkı bir iletişim </a:t>
          </a:r>
          <a:endParaRPr lang="tr-TR" sz="20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60539" y="3822207"/>
        <a:ext cx="7218859" cy="764362"/>
      </dsp:txXfrm>
    </dsp:sp>
    <dsp:sp modelId="{0B7EF461-DC33-4DCF-9711-DC78189D85C3}">
      <dsp:nvSpPr>
        <dsp:cNvPr id="0" name=""/>
        <dsp:cNvSpPr/>
      </dsp:nvSpPr>
      <dsp:spPr>
        <a:xfrm>
          <a:off x="82813" y="3726662"/>
          <a:ext cx="955452" cy="955452"/>
        </a:xfrm>
        <a:prstGeom prst="star10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84834-D5C6-41E7-94DC-BF7B36B7C071}">
      <dsp:nvSpPr>
        <dsp:cNvPr id="0" name=""/>
        <dsp:cNvSpPr/>
      </dsp:nvSpPr>
      <dsp:spPr>
        <a:xfrm>
          <a:off x="1050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İletişim, güvenlik, savunma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00999" y="1307860"/>
        <a:ext cx="1448279" cy="1448279"/>
      </dsp:txXfrm>
    </dsp:sp>
    <dsp:sp modelId="{EB2D3841-15D1-42F7-9325-AEFF41A90363}">
      <dsp:nvSpPr>
        <dsp:cNvPr id="0" name=""/>
        <dsp:cNvSpPr/>
      </dsp:nvSpPr>
      <dsp:spPr>
        <a:xfrm>
          <a:off x="1639592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Seyahat teknikleri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939541" y="1307860"/>
        <a:ext cx="1448279" cy="1448279"/>
      </dsp:txXfrm>
    </dsp:sp>
    <dsp:sp modelId="{F382A241-F6E9-420F-B9D9-1CC5BF0942DF}">
      <dsp:nvSpPr>
        <dsp:cNvPr id="0" name=""/>
        <dsp:cNvSpPr/>
      </dsp:nvSpPr>
      <dsp:spPr>
        <a:xfrm>
          <a:off x="3278135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Uzun baston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578084" y="1307860"/>
        <a:ext cx="1448279" cy="1448279"/>
      </dsp:txXfrm>
    </dsp:sp>
    <dsp:sp modelId="{B369AE6B-D7FE-41F2-A55B-38AA02616AFE}">
      <dsp:nvSpPr>
        <dsp:cNvPr id="0" name=""/>
        <dsp:cNvSpPr/>
      </dsp:nvSpPr>
      <dsp:spPr>
        <a:xfrm>
          <a:off x="4916677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Rehber köpek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216626" y="1307860"/>
        <a:ext cx="1448279" cy="1448279"/>
      </dsp:txXfrm>
    </dsp:sp>
    <dsp:sp modelId="{4AF687E5-13E0-4AD3-AE0A-3A4B82B76334}">
      <dsp:nvSpPr>
        <dsp:cNvPr id="0" name=""/>
        <dsp:cNvSpPr/>
      </dsp:nvSpPr>
      <dsp:spPr>
        <a:xfrm>
          <a:off x="6555219" y="1007911"/>
          <a:ext cx="2048177" cy="2048177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2718" tIns="25400" rIns="112718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rehber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855168" y="1307860"/>
        <a:ext cx="1448279" cy="14482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84834-D5C6-41E7-94DC-BF7B36B7C071}">
      <dsp:nvSpPr>
        <dsp:cNvPr id="0" name=""/>
        <dsp:cNvSpPr/>
      </dsp:nvSpPr>
      <dsp:spPr>
        <a:xfrm>
          <a:off x="1028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294719" y="1322967"/>
        <a:ext cx="1418065" cy="1418065"/>
      </dsp:txXfrm>
    </dsp:sp>
    <dsp:sp modelId="{EB2D3841-15D1-42F7-9325-AEFF41A90363}">
      <dsp:nvSpPr>
        <dsp:cNvPr id="0" name=""/>
        <dsp:cNvSpPr/>
      </dsp:nvSpPr>
      <dsp:spPr>
        <a:xfrm>
          <a:off x="1605386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Bağımsız hareket (dolaşma)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899077" y="1322967"/>
        <a:ext cx="1418065" cy="1418065"/>
      </dsp:txXfrm>
    </dsp:sp>
    <dsp:sp modelId="{F382A241-F6E9-420F-B9D9-1CC5BF0942DF}">
      <dsp:nvSpPr>
        <dsp:cNvPr id="0" name=""/>
        <dsp:cNvSpPr/>
      </dsp:nvSpPr>
      <dsp:spPr>
        <a:xfrm>
          <a:off x="3209744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Kavram gelişim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503435" y="1322967"/>
        <a:ext cx="1418065" cy="1418065"/>
      </dsp:txXfrm>
    </dsp:sp>
    <dsp:sp modelId="{B369AE6B-D7FE-41F2-A55B-38AA02616AFE}">
      <dsp:nvSpPr>
        <dsp:cNvPr id="0" name=""/>
        <dsp:cNvSpPr/>
      </dsp:nvSpPr>
      <dsp:spPr>
        <a:xfrm>
          <a:off x="4814102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Duyusal gelişim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5107793" y="1322967"/>
        <a:ext cx="1418065" cy="1418065"/>
      </dsp:txXfrm>
    </dsp:sp>
    <dsp:sp modelId="{4AF687E5-13E0-4AD3-AE0A-3A4B82B76334}">
      <dsp:nvSpPr>
        <dsp:cNvPr id="0" name=""/>
        <dsp:cNvSpPr/>
      </dsp:nvSpPr>
      <dsp:spPr>
        <a:xfrm>
          <a:off x="6418460" y="1029276"/>
          <a:ext cx="2005447" cy="2005447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10366" tIns="25400" rIns="110366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haritacılık</a:t>
          </a:r>
          <a:endParaRPr lang="tr-TR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6712151" y="1322967"/>
        <a:ext cx="1418065" cy="14180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227315" y="418435"/>
          <a:ext cx="4075449" cy="407544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606765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İletişim için teknolojik yardım: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418435"/>
        <a:ext cx="2580989" cy="1935838"/>
      </dsp:txXfrm>
    </dsp:sp>
    <dsp:sp modelId="{F6A7858D-3681-470C-B5CE-C7DC0F8ECC4D}">
      <dsp:nvSpPr>
        <dsp:cNvPr id="0" name=""/>
        <dsp:cNvSpPr/>
      </dsp:nvSpPr>
      <dsp:spPr>
        <a:xfrm>
          <a:off x="842489" y="2354273"/>
          <a:ext cx="1935838" cy="19358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606765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2703983"/>
              <a:satOff val="-8997"/>
              <a:lumOff val="-4509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Yönelim ve bağımsız hareket için teknolojik yardım</a:t>
          </a:r>
          <a:endParaRPr lang="tr-TR" sz="1800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606765" y="2354273"/>
        <a:ext cx="2580989" cy="1935838"/>
      </dsp:txXfrm>
    </dsp:sp>
    <dsp:sp modelId="{149EFB85-F7CB-4174-A699-E964B691B76D}">
      <dsp:nvSpPr>
        <dsp:cNvPr id="0" name=""/>
        <dsp:cNvSpPr/>
      </dsp:nvSpPr>
      <dsp:spPr>
        <a:xfrm>
          <a:off x="3733122" y="418435"/>
          <a:ext cx="3286608" cy="1935838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Bilgisayar ekranında yazıları seslendiren programlar, normal yazıyı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alfabesine çeviren programlar 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733122" y="418435"/>
        <a:ext cx="3286608" cy="1935838"/>
      </dsp:txXfrm>
    </dsp:sp>
    <dsp:sp modelId="{0F5BFCB1-3BD1-4714-BED7-F8D693888CA0}">
      <dsp:nvSpPr>
        <dsp:cNvPr id="0" name=""/>
        <dsp:cNvSpPr/>
      </dsp:nvSpPr>
      <dsp:spPr>
        <a:xfrm>
          <a:off x="3888434" y="2354273"/>
          <a:ext cx="2975984" cy="1935838"/>
        </a:xfrm>
        <a:prstGeom prst="rect">
          <a:avLst/>
        </a:prstGeom>
        <a:noFill/>
        <a:ln w="9525" cap="rnd" cmpd="sng" algn="ctr">
          <a:noFill/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Ortamdaki nesneleri algılamaya yarayan elektronik cihaz, lazer baston, </a:t>
          </a:r>
          <a:r>
            <a:rPr lang="tr-TR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braille</a:t>
          </a:r>
          <a:r>
            <a:rPr lang="tr-TR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/büyük puntolu harita, grafik</a:t>
          </a:r>
          <a:endParaRPr lang="tr-TR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3888434" y="2354273"/>
        <a:ext cx="2975984" cy="19358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EFF9F-12AA-465A-BB94-A43DEE821987}">
      <dsp:nvSpPr>
        <dsp:cNvPr id="0" name=""/>
        <dsp:cNvSpPr/>
      </dsp:nvSpPr>
      <dsp:spPr>
        <a:xfrm>
          <a:off x="-101821" y="418435"/>
          <a:ext cx="4075449" cy="4075449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7A7C4-EE4C-42A1-91BE-F43C13ACB2AB}">
      <dsp:nvSpPr>
        <dsp:cNvPr id="0" name=""/>
        <dsp:cNvSpPr/>
      </dsp:nvSpPr>
      <dsp:spPr>
        <a:xfrm>
          <a:off x="1732259" y="418435"/>
          <a:ext cx="5161978" cy="4075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Kasete</a:t>
          </a:r>
          <a:r>
            <a:rPr lang="tr-TR" sz="18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 okunan kitaplar, konuşan kitaplıklar, kayıt materyalleri gibi araçlarla görme yetersizliği olan bireyler dinleme becerilerini geliştirebilirler.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418435"/>
        <a:ext cx="5161978" cy="1935838"/>
      </dsp:txXfrm>
    </dsp:sp>
    <dsp:sp modelId="{F6A7858D-3681-470C-B5CE-C7DC0F8ECC4D}">
      <dsp:nvSpPr>
        <dsp:cNvPr id="0" name=""/>
        <dsp:cNvSpPr/>
      </dsp:nvSpPr>
      <dsp:spPr>
        <a:xfrm>
          <a:off x="967983" y="2354273"/>
          <a:ext cx="1935838" cy="1935838"/>
        </a:xfrm>
        <a:prstGeom prst="donut">
          <a:avLst/>
        </a:prstGeom>
        <a:gradFill rotWithShape="0">
          <a:gsLst>
            <a:gs pos="0">
              <a:schemeClr val="accent2">
                <a:shade val="50000"/>
                <a:hueOff val="-757097"/>
                <a:satOff val="-22451"/>
                <a:lumOff val="50973"/>
                <a:alphaOff val="0"/>
                <a:tint val="96000"/>
                <a:lumMod val="104000"/>
              </a:schemeClr>
            </a:gs>
            <a:gs pos="100000">
              <a:schemeClr val="accent2">
                <a:shade val="50000"/>
                <a:hueOff val="-757097"/>
                <a:satOff val="-22451"/>
                <a:lumOff val="5097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FE7161A-64FC-491F-9B53-B29367717418}">
      <dsp:nvSpPr>
        <dsp:cNvPr id="0" name=""/>
        <dsp:cNvSpPr/>
      </dsp:nvSpPr>
      <dsp:spPr>
        <a:xfrm>
          <a:off x="1732259" y="2354273"/>
          <a:ext cx="5161978" cy="19358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shade val="50000"/>
              <a:hueOff val="-718570"/>
              <a:satOff val="-21235"/>
              <a:lumOff val="4707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Çevreden gelen sesleri ayırt etmeli, anlamlandırmalı, sesin kaynağını bulmalı ve seslerin kalın ve inceliğini fark etmek gerekir.</a:t>
          </a:r>
          <a:endParaRPr lang="tr-TR" sz="18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>
        <a:off x="1732259" y="2354273"/>
        <a:ext cx="5161978" cy="19358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E93FCB-3E06-4410-A7AB-AB5120B8B7E7}">
      <dsp:nvSpPr>
        <dsp:cNvPr id="0" name=""/>
        <dsp:cNvSpPr/>
      </dsp:nvSpPr>
      <dsp:spPr>
        <a:xfrm rot="16200000">
          <a:off x="365" y="465133"/>
          <a:ext cx="4182300" cy="418230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Genel Eğitim Programındaki İlerlemeler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Gören akranlarıyla aynı zamanda çeşitli sınav uyarlamalarıyla değerlendirilmelidirler.</a:t>
          </a:r>
          <a:endParaRPr lang="tr-TR" sz="1800" b="0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5400000">
        <a:off x="732269" y="1510708"/>
        <a:ext cx="3450397" cy="2091150"/>
      </dsp:txXfrm>
    </dsp:sp>
    <dsp:sp modelId="{9FA0DFEF-F335-486F-8B51-3BB681045CD7}">
      <dsp:nvSpPr>
        <dsp:cNvPr id="0" name=""/>
        <dsp:cNvSpPr/>
      </dsp:nvSpPr>
      <dsp:spPr>
        <a:xfrm rot="5400000">
          <a:off x="4602310" y="465133"/>
          <a:ext cx="4182300" cy="4182300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i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Farklılaştırılmış Programdaki İlerlemeler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0" i="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rPr>
            <a:t>Ölçüt bağımlı testler, kontrol listeleri, programa dayalı testler kullanılarak bireysel değerlendirme yapılır.</a:t>
          </a:r>
          <a:endParaRPr lang="tr-TR" sz="1800" b="0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ambria" pitchFamily="18" charset="0"/>
          </a:endParaRPr>
        </a:p>
      </dsp:txBody>
      <dsp:txXfrm rot="-5400000">
        <a:off x="4602311" y="1510708"/>
        <a:ext cx="3450397" cy="2091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CC56876-2BC5-419B-8C88-3445DD4491F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63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tr-T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21163F0F-F15F-40A8-A413-5A2E0E0EC54B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52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762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7727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5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5381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725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927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906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1959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559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438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08228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788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24809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3004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80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6" cstate="print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78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48680"/>
            <a:ext cx="78486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Eğitime Gereksinimi Olan Öğrenciler ve </a:t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EĞİTİM</a:t>
            </a:r>
            <a:endParaRPr lang="tr-TR" sz="6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852936"/>
            <a:ext cx="7632848" cy="3456384"/>
          </a:xfrm>
        </p:spPr>
        <p:txBody>
          <a:bodyPr/>
          <a:lstStyle/>
          <a:p>
            <a:pPr algn="ctr"/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</a:t>
            </a:r>
            <a:r>
              <a:rPr lang="tr-T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YETERSİZLİĞİ OLAN ÖĞRENCİLER</a:t>
            </a: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/>
            <a:endParaRPr lang="tr-T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r"/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Yetersizliğinin Varlığını Belirleme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9" name="8 Diyagram"/>
          <p:cNvGraphicFramePr/>
          <p:nvPr/>
        </p:nvGraphicFramePr>
        <p:xfrm>
          <a:off x="467544" y="2204864"/>
          <a:ext cx="81369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Eğitsel Değerlendirme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539552" y="1844824"/>
          <a:ext cx="799288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2008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BEP PLANLANMASI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Eğitim ve İlişkili Hizmetlerde İşbirliği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5" name="Diyagram 1"/>
          <p:cNvGraphicFramePr/>
          <p:nvPr>
            <p:extLst>
              <p:ext uri="{D42A27DB-BD31-4B8C-83A1-F6EECF244321}">
                <p14:modId xmlns:p14="http://schemas.microsoft.com/office/powerpoint/2010/main" val="3037238810"/>
              </p:ext>
            </p:extLst>
          </p:nvPr>
        </p:nvGraphicFramePr>
        <p:xfrm>
          <a:off x="755576" y="1412776"/>
          <a:ext cx="78488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 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3168352" cy="3170099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Resimde görülen Braille alfabesi okuma becerilerinde, matematikte kullanılmaktadır.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 daktilosu ya da tablet ve kalem kullanarak yazma işlemini gerçekleştirebilirler.</a:t>
            </a:r>
          </a:p>
        </p:txBody>
      </p:sp>
      <p:pic>
        <p:nvPicPr>
          <p:cNvPr id="5122" name="Picture 2" descr="C:\Users\Gizo\Desktop\braille-alfabesi_3007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628800"/>
            <a:ext cx="4790901" cy="40249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 Çocuklar İçin Okuma Yazma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043608" y="2276872"/>
            <a:ext cx="3384376" cy="3240360"/>
          </a:xfrm>
        </p:spPr>
        <p:txBody>
          <a:bodyPr/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Büyük puntolu kitaplar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Büyüteçler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Lensler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Tepegözler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Kapalı devre televizyon sistemleri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Optik cihazlar vb.</a:t>
            </a:r>
          </a:p>
        </p:txBody>
      </p:sp>
      <p:pic>
        <p:nvPicPr>
          <p:cNvPr id="6146" name="Picture 2" descr="C:\Users\Gizo\AppData\Local\Microsoft\Windows\Temporary Internet Files\Content.IE5\81U0JO9F\MC9004377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276872"/>
            <a:ext cx="2554207" cy="22961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611560" y="1844824"/>
            <a:ext cx="7992888" cy="3200876"/>
          </a:xfrm>
        </p:spPr>
        <p:txBody>
          <a:bodyPr>
            <a:normAutofit fontScale="850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 becerilerinin öğretiminde dikkate alınması gereken ilkeler: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 çocukların gelişiminde en önemli etmen ailedir.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anne-baba-çocuk etkileşimini en iyi düzeyde geliştirecek şekilde planlanmalıdır.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aile değerlerini, gereksinimlerini dikkate almalıdır.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özel eğitime yer verilmelidir.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Programlar bireyselleştirilmelidir.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Etkinlikler çocuğun gerçek yaşam deneyimlerini kapsamalıdır.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Bağımsız Hareket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323528" y="548680"/>
          <a:ext cx="86044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Diyagram"/>
          <p:cNvGraphicFramePr/>
          <p:nvPr/>
        </p:nvGraphicFramePr>
        <p:xfrm>
          <a:off x="467544" y="3068960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Teknolojik Destek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86409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ÖĞRETİM SÜREÇLERİNDE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Dinleme Becerileri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827584" y="1397000"/>
          <a:ext cx="6792416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Okul Öncesi Dönemi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2185214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çocuklar Özel Eğitim Hizmetleri Yönetmeliği gereğinde </a:t>
            </a:r>
            <a:r>
              <a:rPr lang="tr-TR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erken çocuklukta özel eğitim hizmetlerinden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yararlanabilirler.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Yönetmelikte bu zorunluluk olmasına karşın, görme yetersizliği olan çocuklar için erken eğitimde sistemli bir eğitim bulunmamaktadır.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Kurumlar doğrudan motor ve dil becerilerine odaklanmaktadır.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YETERSİZLİĞİNİN TANIMI VE SINIFLANDIRILMASI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Yetersizliğinin Tanımı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467544" y="1772816"/>
            <a:ext cx="6336704" cy="4647426"/>
          </a:xfrm>
        </p:spPr>
        <p:txBody>
          <a:bodyPr>
            <a:normAutofit fontScale="92500" lnSpcReduction="20000"/>
          </a:bodyPr>
          <a:lstStyle/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YASAL TANIM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keskinliği;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ayrıntıları ayırt etme, görme yeteneğidir.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alanı;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 çevrilmeden ve gözler oynatılmadan görülen alan.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bütün düzeltmelerden sonra iyi gören gözündeki görme keskinliğinin onda birine ya da daha azına sahip görme alanı 20 dereceden az olan kişiler.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günlük yaşamda görme gücünden yardımcı araçlarla yararlanan kişilerdir.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EĞİTSEL TANIM</a:t>
            </a: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Kör;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ileri derecede görme keskinliği kaybı olan.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Az gören;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duyusunu öğrenme amacıyla kullanabilen bireylerdir.</a:t>
            </a:r>
            <a:endParaRPr lang="tr-TR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027" name="Picture 3" descr="C:\Users\Gizo\AppData\Local\Microsoft\Windows\Temporary Internet Files\Content.IE5\81U0JO9F\MC90008908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916832"/>
            <a:ext cx="2028421" cy="34692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İlköğretim ve Ortaöğretim Öğrencileri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200876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için bu dönemde okul programları akranlarıyla aynıdır.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İlköğretimde 3 farklı eğitim ortamından yararlanabilirler; 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Yatılı görme engelliler okulları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Özel sınıflar</a:t>
            </a: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Genel eğitim sınıfları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Yatılı okullarda öğrenciler “Körler İlkokulu Öğretim Programı”nı izlemektedir.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Kaynaştırma Uygulamaları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2185214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Genel eğitim ortamlarının, görme yetersizliği olan öğrenciler için uygunluğu belirlenmiş olmalıdır.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Sınıf öğretmeni ve özel eğitim öğretmeni ve destek verenler bireyselleştirilmiş eğitim programı hazırlamalıdırlar.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Gereksinim halinde ek öğretim sağlanmalıdır.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YETERSİZLİĞİ OLAN ÖĞRENCİLER İÇİN EĞİTİM ORTAMLARI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Öğretimsel Uyarlamalar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539552" y="2204864"/>
            <a:ext cx="8208912" cy="3262432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anlatımında somut nesne kullanımı, betimleyici dil, tahtaya yakın oturtma, mümkün olduğunca dokunsal uyaranlara yer verme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Yazılı bilgileri yüksek sesle okuma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Film gösterimlerinde filmin konusu birkaç sözcükle açıklama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Akran görevlendirme (rehber)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Ders notlarını teybe alma, bilgisayar kullanımı vb.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76064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ÖĞRENCİLERİN İLERLEMELERİNİ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6" name="5 Diyagram"/>
          <p:cNvGraphicFramePr/>
          <p:nvPr/>
        </p:nvGraphicFramePr>
        <p:xfrm>
          <a:off x="179512" y="1340768"/>
          <a:ext cx="878497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79208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ÖĞRENCİLERİN İLERLEMELERİNİ DEĞERLENDİRME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Sınav Uyarlamaları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611560" y="1484784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052736"/>
            <a:ext cx="8136904" cy="1152128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YAYGINLIK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1908215"/>
          </a:xfrm>
        </p:spPr>
        <p:txBody>
          <a:bodyPr>
            <a:normAutofit fontScale="850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Seyrek rastlanan bir yetersizlik türüdür.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Topluma oranı %0.15 ile %0.56 arasındadır (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Özyürek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2002).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öğrencilerin yaklaşık %25’i gören okuyucudur, %10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okuyucusudur ve %7 işitsel okuyucudur.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50405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YETERSİZLİĞİNİN NEDENLERİ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4" name="3 Diyagram"/>
          <p:cNvGraphicFramePr/>
          <p:nvPr/>
        </p:nvGraphicFramePr>
        <p:xfrm>
          <a:off x="755576" y="1397000"/>
          <a:ext cx="784887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Bilişsel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7776864" cy="3293209"/>
          </a:xfrm>
        </p:spPr>
        <p:txBody>
          <a:bodyPr>
            <a:normAutofit fontScale="92500" lnSpcReduction="20000"/>
          </a:bodyPr>
          <a:lstStyle/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Yaşantıların türü ve düzeyindeki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dokunma ve işitme duyuları bilgileri hızlı ve bütün almasına olanak tanımaz.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Çevrede hareket etmede sınırlılıklar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; serbestçe dolaşamama, kendini kısıtlama, sosyal ilişkileri sınırlama, neyin ilginç olduğunu fark edememe gibi zihinsel fırsatları kaçırma.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Çevreyle etkileşimde sınırlılıklar; 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etrafı doğrudan ve hızlı kontrol edememe, sürekli kaygı hali, ses kaynağını göz teması kurmadan tanımaya çalışmanın zorluğu, etrafla, konumla, nesnelerle ilgili yeterli bilgi edinememe.</a:t>
            </a:r>
            <a:endParaRPr lang="tr-T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Akademik Başarı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683568" y="2348880"/>
            <a:ext cx="4968552" cy="2448272"/>
          </a:xfrm>
        </p:spPr>
        <p:txBody>
          <a:bodyPr>
            <a:normAutofit fontScale="925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Okuma yazma alanında yaşanan zorluklar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Harflerin detaylarını ayırt edememe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Başarı testlerinde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braille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alfabesi ve büyük punto kullanımı</a:t>
            </a:r>
          </a:p>
        </p:txBody>
      </p:sp>
      <p:pic>
        <p:nvPicPr>
          <p:cNvPr id="2050" name="Picture 2" descr="C:\Users\Gizo\AppData\Local\Microsoft\Windows\Temporary Internet Files\Content.IE5\JXP2IR63\MC9000891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628800"/>
            <a:ext cx="2328103" cy="35283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Beceriler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251520" y="1844824"/>
            <a:ext cx="4968552" cy="4585871"/>
          </a:xfrm>
        </p:spPr>
        <p:txBody>
          <a:bodyPr>
            <a:normAutofit fontScale="92500" lnSpcReduction="1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 olayları gözleyememe ve taklit edememe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İnsanların göz, yüz ve vücut hareketlerini izleyememe, sözsüz iletişim kuramama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İnsanlarla doğrudan etkileşim kuracakları fırsatlar yaratmak gerekir.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Bireye gülümserken ses çıkararak yardımcı olmak ya da yeni ortamlar keşfetmesi için sık seyahatler planlamak sosyal becerilerini artırmada fayda sağlayacaktır.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3075" name="Picture 3" descr="C:\Users\Gizo\AppData\Local\Microsoft\Windows\Temporary Internet Files\Content.IE5\JXP2IR63\MC90012896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060848"/>
            <a:ext cx="3581251" cy="33128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Davranış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4968552" cy="3016210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bazıları yapıcı olmayan, bir işleve hizmet etmeyen davranışlar sergileyebilir.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Örneğin, göze baskı yapma, parmak oynatma, baş-vücut sallama ya da döndürme gibi.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Sosyalleşmemiş olmaları özgüven eksikliğine yol açabilir.</a:t>
            </a:r>
          </a:p>
        </p:txBody>
      </p:sp>
      <p:pic>
        <p:nvPicPr>
          <p:cNvPr id="4100" name="Picture 4" descr="C:\Users\Gizo\AppData\Local\Microsoft\Windows\Temporary Internet Files\Content.IE5\81U0JO9F\MC9002853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92896"/>
            <a:ext cx="3138419" cy="18906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476672"/>
            <a:ext cx="8136904" cy="1224136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GÖZÜN YETERSİZLİĞİ OLAN ÖĞRENCİLERİN ÖZELLİKLERİ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Özellikleri</a:t>
            </a:r>
            <a:b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5 İçerik Yer Tutucusu"/>
          <p:cNvSpPr>
            <a:spLocks noGrp="1"/>
          </p:cNvSpPr>
          <p:nvPr>
            <p:ph idx="1"/>
          </p:nvPr>
        </p:nvSpPr>
        <p:spPr>
          <a:xfrm>
            <a:off x="539552" y="2636912"/>
            <a:ext cx="8208912" cy="2462213"/>
          </a:xfrm>
        </p:spPr>
        <p:txBody>
          <a:bodyPr>
            <a:normAutofit fontScale="92500"/>
          </a:bodyPr>
          <a:lstStyle/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Bu öğrencilerin sözel zeka testlerinden aldıkları puanlar akranlarına göre çok farklılaşmamaktadır.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Dil ediniminde görme duyusundan ziyade işitme duyusu baskındır.</a:t>
            </a:r>
          </a:p>
          <a:p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Görme yetersizliği olan bebeklerde dil gelişiminde gecikme olabilmektedir.</a:t>
            </a:r>
          </a:p>
        </p:txBody>
      </p:sp>
    </p:spTree>
    <p:extLst>
      <p:ext uri="{BB962C8B-B14F-4D97-AF65-F5344CB8AC3E}">
        <p14:creationId xmlns:p14="http://schemas.microsoft.com/office/powerpoint/2010/main" val="39694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56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4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AF3C500-29BE-4486-928B-49C3B40E00E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8C7770B-9AC2-4E2C-AC38-82F926C1B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4195</TotalTime>
  <Words>1091</Words>
  <Application>Microsoft Office PowerPoint</Application>
  <PresentationFormat>Ekran Gösterisi (4:3)</PresentationFormat>
  <Paragraphs>162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24</vt:i4>
      </vt:variant>
    </vt:vector>
  </HeadingPairs>
  <TitlesOfParts>
    <vt:vector size="35" baseType="lpstr">
      <vt:lpstr>Arial</vt:lpstr>
      <vt:lpstr>Calibri</vt:lpstr>
      <vt:lpstr>Cambria</vt:lpstr>
      <vt:lpstr>Century Gothic</vt:lpstr>
      <vt:lpstr>Courier New</vt:lpstr>
      <vt:lpstr>Times New Roman</vt:lpstr>
      <vt:lpstr>Wingdings</vt:lpstr>
      <vt:lpstr>Wingdings 3</vt:lpstr>
      <vt:lpstr>TS010286756</vt:lpstr>
      <vt:lpstr>White with Courier font for code slides</vt:lpstr>
      <vt:lpstr>Duman</vt:lpstr>
      <vt:lpstr>Özel Eğitime Gereksinimi Olan Öğrenciler ve  ÖZEL EĞİTİM</vt:lpstr>
      <vt:lpstr>GÖRME YETERSİZLİĞİNİN TANIMI VE SINIFLANDIRILMASI Görme Yetersizliğinin Tanımı </vt:lpstr>
      <vt:lpstr>YAYGINLIK </vt:lpstr>
      <vt:lpstr>GÖZÜN YETERSİZLİĞİNİN NEDENLERİ </vt:lpstr>
      <vt:lpstr>GÖZÜN YETERSİZLİĞİ OLAN ÖĞRENCİLERİN ÖZELLİKLERİ Bilişsel Özellikleri </vt:lpstr>
      <vt:lpstr>GÖZÜN YETERSİZLİĞİ OLAN ÖĞRENCİLERİN ÖZELLİKLERİ Akademik Başarı </vt:lpstr>
      <vt:lpstr>GÖZÜN YETERSİZLİĞİ OLAN ÖĞRENCİLERİN ÖZELLİKLERİ Sosyal Beceriler </vt:lpstr>
      <vt:lpstr>GÖZÜN YETERSİZLİĞİ OLAN ÖĞRENCİLERİN ÖZELLİKLERİ Davranış Özellikleri </vt:lpstr>
      <vt:lpstr>GÖZÜN YETERSİZLİĞİ OLAN ÖĞRENCİLERİN ÖZELLİKLERİ Dil Özellikleri </vt:lpstr>
      <vt:lpstr>GÖZÜN YETERSİZLİĞİ OLAN ÖĞRENCİLERİ DEĞERLENDİRME Görme Yetersizliğinin Varlığını Belirleme </vt:lpstr>
      <vt:lpstr>GÖZÜN YETERSİZLİĞİ OLAN ÖĞRENCİLERİ DEĞERLENDİRME Eğitsel Değerlendirme </vt:lpstr>
      <vt:lpstr>BEP PLANLANMASI Özel Eğitim ve İlişkili Hizmetlerde İşbirliği </vt:lpstr>
      <vt:lpstr>ÖĞRETİM SÜREÇLERİNDE UYARLAMALAR Kör Çocuklar İçin Okuma Yazma Becerileri </vt:lpstr>
      <vt:lpstr>ÖĞRETİM SÜREÇLERİNDE UYARLAMALAR Az Gören Çocuklar İçin Okuma Yazma Becerileri </vt:lpstr>
      <vt:lpstr>ÖĞRETİM SÜREÇLERİNDE UYARLAMALAR Günlük Yaşam Becerileri </vt:lpstr>
      <vt:lpstr>ÖĞRETİM SÜREÇLERİNDE UYARLAMALAR Bağımsız Hareket Becerileri </vt:lpstr>
      <vt:lpstr>ÖĞRETİM SÜREÇLERİNDE UYARLAMALAR Teknolojik Destek </vt:lpstr>
      <vt:lpstr>ÖĞRETİM SÜREÇLERİNDE UYARLAMALAR Dinleme Becerileri </vt:lpstr>
      <vt:lpstr>GÖRME YETERSİZLİĞİ OLAN ÖĞRENCİLER İÇİN EĞİTİM ORTAMLARI Okul Öncesi Dönemi Öğrencileri </vt:lpstr>
      <vt:lpstr>GÖRME YETERSİZLİĞİ OLAN ÖĞRENCİLER İÇİN EĞİTİM ORTAMLARI İlköğretim ve Ortaöğretim Öğrencileri </vt:lpstr>
      <vt:lpstr>GÖRME YETERSİZLİĞİ OLAN ÖĞRENCİLER İÇİN EĞİTİM ORTAMLARI Kaynaştırma Uygulamaları </vt:lpstr>
      <vt:lpstr>GÖRME YETERSİZLİĞİ OLAN ÖĞRENCİLER İÇİN EĞİTİM ORTAMLARI Öğretimsel Uyarlamalar </vt:lpstr>
      <vt:lpstr>ÖĞRENCİLERİN İLERLEMELERİNİ DEĞERLENDİRME </vt:lpstr>
      <vt:lpstr>ÖĞRENCİLERİN İLERLEMELERİNİ DEĞERLENDİRME Sınav Uyarlamaları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Sunusu</dc:title>
  <dc:creator>admin2008</dc:creator>
  <cp:lastModifiedBy>resat alatli</cp:lastModifiedBy>
  <cp:revision>755</cp:revision>
  <dcterms:created xsi:type="dcterms:W3CDTF">2012-02-28T10:03:47Z</dcterms:created>
  <dcterms:modified xsi:type="dcterms:W3CDTF">2019-05-16T08:13:33Z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TC062561689990</vt:lpwstr>
  </property>
</Properties>
</file>