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2</a:t>
            </a:r>
            <a:r>
              <a:rPr lang="tr-TR"/>
              <a:t>. </a:t>
            </a:r>
            <a:r>
              <a:rPr lang="tr-TR" dirty="0"/>
              <a:t>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BD3D9FE-8188-4485-9976-949831F3B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915" y="1825625"/>
            <a:ext cx="2838170" cy="4351338"/>
          </a:xfr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E1E74E87-27F2-496E-AEF3-65920ADD7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38" y="1825625"/>
            <a:ext cx="2658523" cy="4351338"/>
          </a:xfr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01AB23-E031-42B6-B8AF-58F37D73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59162209-F407-4856-B457-B5A2F0FF1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890" y="1825625"/>
            <a:ext cx="2700219" cy="4351338"/>
          </a:xfr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76A67-B4E0-4FF4-BD39-23448155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2E7D0B6C-06EB-4DEB-808D-11457BC71B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220" y="1825625"/>
            <a:ext cx="2751560" cy="4351338"/>
          </a:xfr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</Words>
  <Application>Microsoft Office PowerPoint</Application>
  <PresentationFormat>Geniş ekran</PresentationFormat>
  <Paragraphs>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3</cp:revision>
  <dcterms:created xsi:type="dcterms:W3CDTF">2023-01-03T16:36:10Z</dcterms:created>
  <dcterms:modified xsi:type="dcterms:W3CDTF">2023-01-03T16:46:01Z</dcterms:modified>
</cp:coreProperties>
</file>