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50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375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3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34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5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8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8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70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0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22: Operator Overloading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89260"/>
              </p:ext>
            </p:extLst>
          </p:nvPr>
        </p:nvGraphicFramePr>
        <p:xfrm>
          <a:off x="1130401" y="1817473"/>
          <a:ext cx="7037388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Document" r:id="rId4" imgW="7074123" imgH="3372502" progId="Word.Document.8">
                  <p:embed/>
                </p:oleObj>
              </mc:Choice>
              <mc:Fallback>
                <p:oleObj name="Document" r:id="rId4" imgW="7074123" imgH="3372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1" y="1817473"/>
                        <a:ext cx="7037388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7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307697"/>
              </p:ext>
            </p:extLst>
          </p:nvPr>
        </p:nvGraphicFramePr>
        <p:xfrm>
          <a:off x="2399572" y="1102841"/>
          <a:ext cx="4864056" cy="408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Document" r:id="rId4" imgW="7078494" imgH="6351681" progId="Word.Document.8">
                  <p:embed/>
                </p:oleObj>
              </mc:Choice>
              <mc:Fallback>
                <p:oleObj name="Document" r:id="rId4" imgW="7078494" imgH="6351681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572" y="1102841"/>
                        <a:ext cx="4864056" cy="408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24646"/>
              </p:ext>
            </p:extLst>
          </p:nvPr>
        </p:nvGraphicFramePr>
        <p:xfrm>
          <a:off x="1308144" y="5383212"/>
          <a:ext cx="70469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Document" r:id="rId6" imgW="7046703" imgH="1123160" progId="Word.Document.8">
                  <p:embed/>
                </p:oleObj>
              </mc:Choice>
              <mc:Fallback>
                <p:oleObj name="Document" r:id="rId6" imgW="7046703" imgH="1123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44" y="5383212"/>
                        <a:ext cx="70469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Unary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They can be overloaded using a non-static member function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overloaded as global function with one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functions only access static data</a:t>
            </a:r>
          </a:p>
        </p:txBody>
      </p:sp>
    </p:spTree>
    <p:extLst>
      <p:ext uri="{BB962C8B-B14F-4D97-AF65-F5344CB8AC3E}">
        <p14:creationId xmlns:p14="http://schemas.microsoft.com/office/powerpoint/2010/main" val="25628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Increment/decrement operators can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Assume that we want to add 1 to Date object d1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++d1 becomes d1.operator++()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++d1 becomes </a:t>
            </a:r>
            <a:r>
              <a:rPr lang="tr-TR" b="1" dirty="0" smtClean="0">
                <a:solidFill>
                  <a:srgbClr val="3E3D2D"/>
                </a:solidFill>
              </a:rPr>
              <a:t>operator++(d1)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Postfix increment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Postfix increment has a dummy parameter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An integer value 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&amp;operator++(int)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becomes d1.operator++(0)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&amp;, int)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</a:t>
            </a:r>
            <a:r>
              <a:rPr lang="tr-TR" b="1">
                <a:solidFill>
                  <a:srgbClr val="3E3D2D"/>
                </a:solidFill>
              </a:rPr>
              <a:t>becomes </a:t>
            </a:r>
            <a:r>
              <a:rPr lang="tr-TR" b="1" smtClean="0">
                <a:solidFill>
                  <a:srgbClr val="3E3D2D"/>
                </a:solidFill>
              </a:rPr>
              <a:t>operator++(d1, 0)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Fundamentals of Operator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Restrictions </a:t>
            </a:r>
            <a:r>
              <a:rPr lang="tr-TR" altLang="tr-TR" sz="1900" b="1" dirty="0">
                <a:solidFill>
                  <a:srgbClr val="3E3D2D"/>
                </a:solidFill>
              </a:rPr>
              <a:t>of Operator 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Operator Functions as Class Members or Global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Stream Insertion and Stream Extraction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Unary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Binary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++ and --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Fundamentals of 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 use existing operators with user-defined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overloading cannot create new operators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overload operators, create a function for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name of function is keyword operator followed by symbol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operator+</a:t>
            </a:r>
          </a:p>
          <a:p>
            <a:r>
              <a:rPr lang="tr-TR" b="1" dirty="0">
                <a:solidFill>
                  <a:srgbClr val="3E3D2D"/>
                </a:solidFill>
              </a:rPr>
              <a:t>Assignment operator (=) and address operator (&amp;) can be used for class objects without overloading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Restrictions on </a:t>
            </a:r>
            <a:r>
              <a:rPr lang="tr-TR" sz="2400" b="1" dirty="0"/>
              <a:t>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0292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cannot change the precedence of operators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</a:t>
            </a:r>
            <a:r>
              <a:rPr lang="tr-TR" b="1" dirty="0" smtClean="0">
                <a:solidFill>
                  <a:srgbClr val="3E3D2D"/>
                </a:solidFill>
              </a:rPr>
              <a:t>change the associativity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the </a:t>
            </a:r>
            <a:r>
              <a:rPr lang="tr-TR" b="1" dirty="0" smtClean="0">
                <a:solidFill>
                  <a:srgbClr val="3E3D2D"/>
                </a:solidFill>
              </a:rPr>
              <a:t>number of operands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</a:t>
            </a:r>
            <a:r>
              <a:rPr lang="tr-TR" b="1" dirty="0" smtClean="0">
                <a:solidFill>
                  <a:srgbClr val="3E3D2D"/>
                </a:solidFill>
              </a:rPr>
              <a:t>how operators act on built-in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new operators cannot be created using operator overloading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Operators must be overloaded explicitly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?: cannot be overloaded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751774" y="12954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member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Leftmost object must be of same class as operator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this keyword is used to get left operand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Operators (), [ ], -&gt; or any assignment operator must be overloaded as a class member function </a:t>
            </a:r>
          </a:p>
        </p:txBody>
      </p:sp>
    </p:spTree>
    <p:extLst>
      <p:ext uri="{BB962C8B-B14F-4D97-AF65-F5344CB8AC3E}">
        <p14:creationId xmlns:p14="http://schemas.microsoft.com/office/powerpoint/2010/main" val="1305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global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Need parameters for both operands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have object of different class than operator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 friend to access private or protected data</a:t>
            </a:r>
          </a:p>
        </p:txBody>
      </p:sp>
    </p:spTree>
    <p:extLst>
      <p:ext uri="{BB962C8B-B14F-4D97-AF65-F5344CB8AC3E}">
        <p14:creationId xmlns:p14="http://schemas.microsoft.com/office/powerpoint/2010/main" val="35836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&lt;&lt; and &gt;&gt; operators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Actually they are already overloaded to process each built-in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can be overloaded to process a user defined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overloaded as global, friend functions</a:t>
            </a:r>
          </a:p>
        </p:txBody>
      </p:sp>
    </p:spTree>
    <p:extLst>
      <p:ext uri="{BB962C8B-B14F-4D97-AF65-F5344CB8AC3E}">
        <p14:creationId xmlns:p14="http://schemas.microsoft.com/office/powerpoint/2010/main" val="23025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49342"/>
              </p:ext>
            </p:extLst>
          </p:nvPr>
        </p:nvGraphicFramePr>
        <p:xfrm>
          <a:off x="1623328" y="1495892"/>
          <a:ext cx="605153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328" y="1495892"/>
                        <a:ext cx="605153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5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44574"/>
              </p:ext>
            </p:extLst>
          </p:nvPr>
        </p:nvGraphicFramePr>
        <p:xfrm>
          <a:off x="1752600" y="1802638"/>
          <a:ext cx="6172200" cy="379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6" name="Document" r:id="rId4" imgW="7078494" imgH="4066575" progId="Word.Document.8">
                  <p:embed/>
                </p:oleObj>
              </mc:Choice>
              <mc:Fallback>
                <p:oleObj name="Document" r:id="rId4" imgW="7078494" imgH="4066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02638"/>
                        <a:ext cx="6172200" cy="379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0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11173</TotalTime>
  <Words>469</Words>
  <Application>Microsoft Office PowerPoint</Application>
  <PresentationFormat>On-screen Show (4:3)</PresentationFormat>
  <Paragraphs>95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Document</vt:lpstr>
      <vt:lpstr>EEE0116</vt:lpstr>
      <vt:lpstr>Outline</vt:lpstr>
      <vt:lpstr>Fundamentals of Operator Overloading</vt:lpstr>
      <vt:lpstr>Restrictions on Operator Overloading</vt:lpstr>
      <vt:lpstr>Operator Functions as Class Members or Global Members</vt:lpstr>
      <vt:lpstr>Operator Functions as Class Members or Global Members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Unary Operators</vt:lpstr>
      <vt:lpstr>Overloading ++ and --</vt:lpstr>
      <vt:lpstr>Overloading ++ and --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615</cp:revision>
  <dcterms:created xsi:type="dcterms:W3CDTF">2006-08-16T00:00:00Z</dcterms:created>
  <dcterms:modified xsi:type="dcterms:W3CDTF">2019-12-04T06:39:36Z</dcterms:modified>
</cp:coreProperties>
</file>