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4" r:id="rId3"/>
    <p:sldId id="265" r:id="rId4"/>
    <p:sldId id="270" r:id="rId5"/>
    <p:sldId id="271" r:id="rId6"/>
    <p:sldId id="272" r:id="rId7"/>
    <p:sldId id="273" r:id="rId8"/>
    <p:sldId id="274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3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1919"/>
    <a:srgbClr val="F2FDF7"/>
    <a:srgbClr val="800040"/>
    <a:srgbClr val="FF0080"/>
    <a:srgbClr val="5D7E9D"/>
    <a:srgbClr val="FFFDDD"/>
    <a:srgbClr val="CEC339"/>
    <a:srgbClr val="FF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86" d="100"/>
          <a:sy n="86" d="100"/>
        </p:scale>
        <p:origin x="1524" y="90"/>
      </p:cViewPr>
      <p:guideLst>
        <p:guide orient="horz" pos="393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1DD55F9-E71C-48DB-BD88-5C71BADC64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03728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3FBD32D-0FAE-4492-AF00-57D75FB217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42933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FC73F6C-52B9-43D9-8313-60548651FBD6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26126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C7F61BD-ED08-45E4-8175-FECDE7EB11DD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8441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C7F61BD-ED08-45E4-8175-FECDE7EB11DD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8441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C7F61BD-ED08-45E4-8175-FECDE7EB11DD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8441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C7F61BD-ED08-45E4-8175-FECDE7EB11DD}" type="slidenum">
              <a:rPr lang="en-US" altLang="en-US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8441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C7F61BD-ED08-45E4-8175-FECDE7EB11DD}" type="slidenum">
              <a:rPr lang="en-US" altLang="en-US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8441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C7F61BD-ED08-45E4-8175-FECDE7EB11DD}" type="slidenum">
              <a:rPr lang="en-US" altLang="en-US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8441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C7F61BD-ED08-45E4-8175-FECDE7EB11DD}" type="slidenum">
              <a:rPr lang="en-US" altLang="en-US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844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boom.g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8"/>
          <p:cNvSpPr txBox="1">
            <a:spLocks noChangeArrowheads="1"/>
          </p:cNvSpPr>
          <p:nvPr userDrawn="1"/>
        </p:nvSpPr>
        <p:spPr bwMode="auto">
          <a:xfrm rot="19237452">
            <a:off x="4622800" y="5191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GB" altLang="en-US" sz="1800" smtClean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96975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5275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DBC3819-35C6-447A-9F28-497984F8B3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8787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DFC16A-D8E0-4788-8AB4-B8A39E9B84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197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0260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0260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1D5429-C8F7-4303-B7BD-8E9A404D71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17650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37004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75092-BC80-45F5-BFCB-79C2507B47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74440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3700463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700463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F72420-0AE5-4F25-82A3-3EFA684284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3514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5D4A5B-D020-4B9B-B03C-9A01E3087C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1157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6DE6B4-92C7-48CF-8B1A-EC1949B153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1595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26B2F-EA85-4ECD-A953-C74A5F3B47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5035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6A92DB-45CF-4960-888B-A53F535300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4396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076DA-34F9-4E7D-86A7-EBD7AB92C0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6840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E72D01-E420-43EE-A407-CD4671467C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6212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C38B8-D070-42D2-B2DA-F308F2818F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7791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D5EDCB-FEA5-45CE-8926-5009DC752E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8060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boom3.gif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370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5404D134-589B-4F18-A93C-0AC12967FE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  <a:ea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  <a:ea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  <a:ea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  <a:ea typeface="MS PGothic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f5AFckOrk-k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crative.com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crative.com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crative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5"/>
          <p:cNvSpPr txBox="1">
            <a:spLocks noChangeArrowheads="1"/>
          </p:cNvSpPr>
          <p:nvPr/>
        </p:nvSpPr>
        <p:spPr bwMode="auto">
          <a:xfrm>
            <a:off x="3870325" y="17192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5123" name="Text Box 58"/>
          <p:cNvSpPr txBox="1">
            <a:spLocks noChangeArrowheads="1"/>
          </p:cNvSpPr>
          <p:nvPr/>
        </p:nvSpPr>
        <p:spPr bwMode="auto">
          <a:xfrm>
            <a:off x="898525" y="30146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5124" name="Text Box 65"/>
          <p:cNvSpPr txBox="1">
            <a:spLocks noChangeArrowheads="1"/>
          </p:cNvSpPr>
          <p:nvPr/>
        </p:nvSpPr>
        <p:spPr bwMode="auto">
          <a:xfrm>
            <a:off x="642910" y="1991306"/>
            <a:ext cx="8763000" cy="3708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tr-TR" altLang="en-US" sz="4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 </a:t>
            </a:r>
            <a:r>
              <a:rPr lang="tr-TR" altLang="en-US" sz="4000" b="1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Socrative</a:t>
            </a:r>
            <a:r>
              <a:rPr lang="tr-TR" altLang="en-US" sz="4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Nedir?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tr-TR" altLang="en-US" sz="4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Nasıl kullanılır?</a:t>
            </a:r>
            <a:endParaRPr lang="tr-TR" altLang="en-US" sz="6000" b="1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90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62000" y="381000"/>
            <a:ext cx="7543800" cy="547689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tr-TR" sz="3200" dirty="0" smtClean="0">
              <a:solidFill>
                <a:srgbClr val="191919"/>
              </a:solidFill>
            </a:endParaRPr>
          </a:p>
          <a:p>
            <a:r>
              <a:rPr lang="tr-TR" sz="3200" dirty="0" err="1" smtClean="0">
                <a:solidFill>
                  <a:srgbClr val="191919"/>
                </a:solidFill>
              </a:rPr>
              <a:t>Socrative</a:t>
            </a:r>
            <a:r>
              <a:rPr lang="tr-TR" sz="3200" dirty="0" smtClean="0">
                <a:solidFill>
                  <a:srgbClr val="191919"/>
                </a:solidFill>
              </a:rPr>
              <a:t> internet üzerinde testler oluşturup öğrencilere akıllı telefonları veya tabletleriyle çözdürerek anında geri bildirim verebileceğiniz bir araçtır. </a:t>
            </a:r>
          </a:p>
          <a:p>
            <a:r>
              <a:rPr lang="tr-TR" sz="3200" dirty="0" smtClean="0">
                <a:solidFill>
                  <a:srgbClr val="191919"/>
                </a:solidFill>
              </a:rPr>
              <a:t>Konuyu anlattıktan hemen sonra hem öğretici hem de eğlenceli bir aktivite sunmak için </a:t>
            </a:r>
            <a:r>
              <a:rPr lang="tr-TR" sz="3200" dirty="0" err="1" smtClean="0">
                <a:solidFill>
                  <a:srgbClr val="191919"/>
                </a:solidFill>
              </a:rPr>
              <a:t>Socrative</a:t>
            </a:r>
            <a:r>
              <a:rPr lang="tr-TR" sz="3200" dirty="0" smtClean="0">
                <a:solidFill>
                  <a:srgbClr val="191919"/>
                </a:solidFill>
              </a:rPr>
              <a:t> kullanmak çok işinize yarayacak.</a:t>
            </a:r>
            <a:endParaRPr lang="en-US" sz="3200" dirty="0">
              <a:solidFill>
                <a:srgbClr val="191919"/>
              </a:solidFill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524000" y="658813"/>
            <a:ext cx="678180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tr-TR" altLang="en-US" sz="4200" b="1" dirty="0" err="1" smtClean="0">
                <a:solidFill>
                  <a:schemeClr val="bg2"/>
                </a:solidFill>
              </a:rPr>
              <a:t>Socrative</a:t>
            </a:r>
            <a:endParaRPr lang="en-US" altLang="en-US" sz="4200" b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62000" y="381000"/>
            <a:ext cx="7543800" cy="5334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tr-TR" sz="3200" dirty="0" smtClean="0"/>
          </a:p>
          <a:p>
            <a:pPr eaLnBrk="1" hangingPunct="1">
              <a:defRPr/>
            </a:pPr>
            <a:r>
              <a:rPr lang="tr-TR" sz="3200" dirty="0" smtClean="0">
                <a:solidFill>
                  <a:srgbClr val="191919"/>
                </a:solidFill>
              </a:rPr>
              <a:t>Öğrencileriniz isimlerini hatta isterlerse takma adlarını yazarak sisteme giriş yaptıktan sonra öğretmenin açmış olduğu teste dahil olarak soruları çözmeye başlayabilir. </a:t>
            </a:r>
            <a:endParaRPr lang="en-GB" altLang="en-US" sz="3200" dirty="0" smtClean="0">
              <a:solidFill>
                <a:srgbClr val="191919"/>
              </a:solidFill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524000" y="658813"/>
            <a:ext cx="678180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tr-TR" altLang="en-US" sz="4200" b="1" dirty="0" err="1" smtClean="0">
                <a:solidFill>
                  <a:schemeClr val="bg2"/>
                </a:solidFill>
              </a:rPr>
              <a:t>Socrative</a:t>
            </a:r>
            <a:endParaRPr lang="en-US" altLang="en-US" sz="4200" b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62000" y="642918"/>
            <a:ext cx="7543800" cy="5334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tr-TR" sz="3200" dirty="0" smtClean="0"/>
          </a:p>
          <a:p>
            <a:r>
              <a:rPr lang="tr-TR" sz="3200" dirty="0" smtClean="0"/>
              <a:t> </a:t>
            </a:r>
            <a:r>
              <a:rPr lang="tr-TR" sz="3200" dirty="0" smtClean="0">
                <a:solidFill>
                  <a:srgbClr val="191919"/>
                </a:solidFill>
              </a:rPr>
              <a:t>Kısaca, </a:t>
            </a:r>
            <a:r>
              <a:rPr lang="tr-TR" sz="3200" dirty="0" err="1" smtClean="0">
                <a:solidFill>
                  <a:srgbClr val="191919"/>
                </a:solidFill>
              </a:rPr>
              <a:t>Socrative</a:t>
            </a:r>
            <a:r>
              <a:rPr lang="tr-TR" sz="3200" dirty="0" smtClean="0">
                <a:solidFill>
                  <a:srgbClr val="191919"/>
                </a:solidFill>
              </a:rPr>
              <a:t>, sınıf içerisinde veya sizin belirlediğiniz zamanlarda, hazırladığınız sorularla anlık geri bildirim alabileceğiniz, anket yapabileceğiniz, online sınav uygulayarak ve sonuçlarını anında alarak paylaşabileceğiniz, grup olarak online sınav yapabileceğiniz, dersinizle ilgili 3 soruluk dersten çıkış etkinliği (</a:t>
            </a:r>
            <a:r>
              <a:rPr lang="tr-TR" sz="3200" dirty="0" err="1" smtClean="0">
                <a:solidFill>
                  <a:srgbClr val="191919"/>
                </a:solidFill>
              </a:rPr>
              <a:t>exit</a:t>
            </a:r>
            <a:r>
              <a:rPr lang="tr-TR" sz="3200" dirty="0" smtClean="0">
                <a:solidFill>
                  <a:srgbClr val="191919"/>
                </a:solidFill>
              </a:rPr>
              <a:t> </a:t>
            </a:r>
            <a:r>
              <a:rPr lang="tr-TR" sz="3200" dirty="0" err="1" smtClean="0">
                <a:solidFill>
                  <a:srgbClr val="191919"/>
                </a:solidFill>
              </a:rPr>
              <a:t>ticket</a:t>
            </a:r>
            <a:r>
              <a:rPr lang="tr-TR" sz="3200" dirty="0" smtClean="0">
                <a:solidFill>
                  <a:srgbClr val="191919"/>
                </a:solidFill>
              </a:rPr>
              <a:t>) yapabileceğiniz ücretsiz bir web 2.0 aracıdır.</a:t>
            </a:r>
          </a:p>
          <a:p>
            <a:r>
              <a:rPr lang="tr-TR" sz="3200" dirty="0" smtClean="0">
                <a:solidFill>
                  <a:srgbClr val="191919"/>
                </a:solidFill>
              </a:rPr>
              <a:t> </a:t>
            </a:r>
          </a:p>
          <a:p>
            <a:pPr eaLnBrk="1" hangingPunct="1">
              <a:defRPr/>
            </a:pPr>
            <a:endParaRPr lang="en-GB" altLang="en-US" sz="3200" dirty="0" smtClean="0">
              <a:solidFill>
                <a:srgbClr val="19191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67544" y="629145"/>
            <a:ext cx="7543800" cy="5334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tr-TR" sz="3200" dirty="0" smtClean="0"/>
          </a:p>
          <a:p>
            <a:r>
              <a:rPr lang="tr-TR" sz="3200" dirty="0" err="1" smtClean="0">
                <a:solidFill>
                  <a:srgbClr val="191919"/>
                </a:solidFill>
              </a:rPr>
              <a:t>Socrative</a:t>
            </a:r>
            <a:r>
              <a:rPr lang="tr-TR" sz="3200" dirty="0" smtClean="0">
                <a:solidFill>
                  <a:srgbClr val="191919"/>
                </a:solidFill>
              </a:rPr>
              <a:t> nasıl kullanılır?</a:t>
            </a:r>
          </a:p>
          <a:p>
            <a:r>
              <a:rPr lang="tr-TR" sz="3200" dirty="0" err="1" smtClean="0">
                <a:solidFill>
                  <a:srgbClr val="191919"/>
                </a:solidFill>
              </a:rPr>
              <a:t>Socrative</a:t>
            </a:r>
            <a:r>
              <a:rPr lang="tr-TR" sz="3200" dirty="0" smtClean="0">
                <a:solidFill>
                  <a:srgbClr val="191919"/>
                </a:solidFill>
              </a:rPr>
              <a:t> ile yapabileceklerinizi görmek ve derste nasıl uygulayabileceğiniz konusunda fikir almak için tanıtım videosunu izleyebilirsiniz.</a:t>
            </a:r>
          </a:p>
          <a:p>
            <a:endParaRPr lang="tr-TR" sz="3200" dirty="0" smtClean="0">
              <a:solidFill>
                <a:srgbClr val="191919"/>
              </a:solidFill>
              <a:hlinkClick r:id="rId3"/>
            </a:endParaRPr>
          </a:p>
          <a:p>
            <a:r>
              <a:rPr lang="tr-TR" sz="3200" dirty="0" smtClean="0">
                <a:solidFill>
                  <a:srgbClr val="191919"/>
                </a:solidFill>
                <a:hlinkClick r:id="rId3"/>
              </a:rPr>
              <a:t> </a:t>
            </a:r>
            <a:r>
              <a:rPr lang="tr-TR" sz="3200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3"/>
              </a:rPr>
              <a:t>https://</a:t>
            </a:r>
            <a:r>
              <a:rPr lang="tr-TR" sz="3200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3"/>
              </a:rPr>
              <a:t>youtu.be/f5AFckOrk-k</a:t>
            </a:r>
            <a:endParaRPr lang="tr-TR" sz="32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eaLnBrk="1" hangingPunct="1">
              <a:defRPr/>
            </a:pPr>
            <a:endParaRPr lang="en-GB" altLang="en-US" sz="3200" dirty="0" smtClean="0">
              <a:solidFill>
                <a:srgbClr val="19191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62000" y="642918"/>
            <a:ext cx="7543800" cy="5334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tr-TR" sz="3200" dirty="0" smtClean="0"/>
          </a:p>
          <a:p>
            <a:r>
              <a:rPr lang="tr-TR" sz="3200" b="1" dirty="0" err="1" smtClean="0">
                <a:solidFill>
                  <a:srgbClr val="FF0000"/>
                </a:solidFill>
                <a:hlinkClick r:id="rId3"/>
              </a:rPr>
              <a:t>Socrative</a:t>
            </a:r>
            <a:r>
              <a:rPr lang="tr-TR" sz="3200" b="1" dirty="0" smtClean="0">
                <a:solidFill>
                  <a:srgbClr val="FF0000"/>
                </a:solidFill>
                <a:hlinkClick r:id="rId3"/>
              </a:rPr>
              <a:t>  kullanımı: </a:t>
            </a:r>
          </a:p>
          <a:p>
            <a:endParaRPr lang="tr-TR" sz="3200" b="1" dirty="0" smtClean="0">
              <a:hlinkClick r:id="rId3"/>
            </a:endParaRPr>
          </a:p>
          <a:p>
            <a:r>
              <a:rPr lang="tr-TR" sz="3200" b="1" dirty="0" smtClean="0">
                <a:hlinkClick r:id="rId3"/>
              </a:rPr>
              <a:t>www.</a:t>
            </a:r>
            <a:r>
              <a:rPr lang="tr-TR" sz="3200" b="1" dirty="0" err="1" smtClean="0">
                <a:hlinkClick r:id="rId3"/>
              </a:rPr>
              <a:t>socrative</a:t>
            </a:r>
            <a:r>
              <a:rPr lang="tr-TR" sz="3200" b="1" dirty="0" smtClean="0">
                <a:hlinkClick r:id="rId3"/>
              </a:rPr>
              <a:t>.com</a:t>
            </a:r>
            <a:endParaRPr lang="tr-TR" sz="3200" dirty="0" smtClean="0"/>
          </a:p>
          <a:p>
            <a:r>
              <a:rPr lang="tr-TR" sz="3200" dirty="0" smtClean="0">
                <a:solidFill>
                  <a:srgbClr val="191919"/>
                </a:solidFill>
              </a:rPr>
              <a:t>adresine girdiğinizde “</a:t>
            </a:r>
            <a:r>
              <a:rPr lang="tr-TR" sz="3200" dirty="0" err="1" smtClean="0">
                <a:solidFill>
                  <a:srgbClr val="191919"/>
                </a:solidFill>
              </a:rPr>
              <a:t>Teacher</a:t>
            </a:r>
            <a:r>
              <a:rPr lang="tr-TR" sz="3200" dirty="0" smtClean="0">
                <a:solidFill>
                  <a:srgbClr val="191919"/>
                </a:solidFill>
              </a:rPr>
              <a:t> </a:t>
            </a:r>
            <a:r>
              <a:rPr lang="tr-TR" sz="3200" dirty="0" err="1" smtClean="0">
                <a:solidFill>
                  <a:srgbClr val="191919"/>
                </a:solidFill>
              </a:rPr>
              <a:t>Login</a:t>
            </a:r>
            <a:r>
              <a:rPr lang="tr-TR" sz="3200" dirty="0" smtClean="0">
                <a:solidFill>
                  <a:srgbClr val="191919"/>
                </a:solidFill>
              </a:rPr>
              <a:t>” sekmesine tıklayarak önerdiği yollardan biri ile kayıt olunuz ve bu mükemmel araç ile çalışmaya başlayınız.</a:t>
            </a:r>
          </a:p>
          <a:p>
            <a:endParaRPr lang="tr-TR" sz="3200" dirty="0" smtClean="0">
              <a:solidFill>
                <a:srgbClr val="191919"/>
              </a:solidFill>
            </a:endParaRPr>
          </a:p>
          <a:p>
            <a:endParaRPr lang="tr-TR" sz="3200" dirty="0" smtClean="0">
              <a:solidFill>
                <a:srgbClr val="191919"/>
              </a:solidFill>
            </a:endParaRPr>
          </a:p>
          <a:p>
            <a:r>
              <a:rPr lang="tr-TR" sz="3200" dirty="0" smtClean="0">
                <a:solidFill>
                  <a:srgbClr val="191919"/>
                </a:solidFill>
              </a:rPr>
              <a:t> </a:t>
            </a:r>
          </a:p>
          <a:p>
            <a:pPr eaLnBrk="1" hangingPunct="1">
              <a:defRPr/>
            </a:pPr>
            <a:endParaRPr lang="en-GB" altLang="en-US" sz="3200" dirty="0" smtClean="0">
              <a:solidFill>
                <a:srgbClr val="19191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62000" y="642918"/>
            <a:ext cx="7543800" cy="5334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tr-TR" sz="3200" dirty="0" smtClean="0"/>
          </a:p>
          <a:p>
            <a:r>
              <a:rPr lang="tr-TR" sz="3200" b="1" dirty="0" err="1" smtClean="0">
                <a:solidFill>
                  <a:srgbClr val="FF0000"/>
                </a:solidFill>
                <a:hlinkClick r:id="rId3"/>
              </a:rPr>
              <a:t>Socrative</a:t>
            </a:r>
            <a:r>
              <a:rPr lang="tr-TR" sz="3200" b="1" dirty="0" smtClean="0">
                <a:solidFill>
                  <a:srgbClr val="FF0000"/>
                </a:solidFill>
                <a:hlinkClick r:id="rId3"/>
              </a:rPr>
              <a:t>  kullanımı:</a:t>
            </a:r>
            <a:r>
              <a:rPr lang="tr-TR" sz="3200" b="1" dirty="0" smtClean="0">
                <a:solidFill>
                  <a:srgbClr val="FF0000"/>
                </a:solidFill>
              </a:rPr>
              <a:t> İşte birkaç ipucu:</a:t>
            </a:r>
          </a:p>
          <a:p>
            <a:r>
              <a:rPr lang="tr-TR" sz="3200" dirty="0" err="1" smtClean="0">
                <a:solidFill>
                  <a:srgbClr val="191919"/>
                </a:solidFill>
              </a:rPr>
              <a:t>Manage</a:t>
            </a:r>
            <a:r>
              <a:rPr lang="tr-TR" sz="3200" dirty="0" smtClean="0">
                <a:solidFill>
                  <a:srgbClr val="191919"/>
                </a:solidFill>
              </a:rPr>
              <a:t> </a:t>
            </a:r>
            <a:r>
              <a:rPr lang="tr-TR" sz="3200" dirty="0" err="1" smtClean="0">
                <a:solidFill>
                  <a:srgbClr val="191919"/>
                </a:solidFill>
              </a:rPr>
              <a:t>Quizzes</a:t>
            </a:r>
            <a:r>
              <a:rPr lang="tr-TR" sz="3200" dirty="0" smtClean="0">
                <a:solidFill>
                  <a:srgbClr val="191919"/>
                </a:solidFill>
              </a:rPr>
              <a:t> : Sınav oluşturma, düzenleme, ekleme, kopyalama ya da silme ve geçmiş raporları görmenizi sağlar. </a:t>
            </a:r>
          </a:p>
          <a:p>
            <a:r>
              <a:rPr lang="tr-TR" sz="3200" dirty="0" err="1" smtClean="0">
                <a:solidFill>
                  <a:srgbClr val="191919"/>
                </a:solidFill>
              </a:rPr>
              <a:t>Room</a:t>
            </a:r>
            <a:r>
              <a:rPr lang="tr-TR" sz="3200" dirty="0" smtClean="0">
                <a:solidFill>
                  <a:srgbClr val="191919"/>
                </a:solidFill>
              </a:rPr>
              <a:t> </a:t>
            </a:r>
            <a:r>
              <a:rPr lang="tr-TR" sz="3200" dirty="0" err="1" smtClean="0">
                <a:solidFill>
                  <a:srgbClr val="191919"/>
                </a:solidFill>
              </a:rPr>
              <a:t>Code</a:t>
            </a:r>
            <a:r>
              <a:rPr lang="tr-TR" sz="3200" dirty="0" smtClean="0">
                <a:solidFill>
                  <a:srgbClr val="191919"/>
                </a:solidFill>
              </a:rPr>
              <a:t> : Öğrencilerinizin siteye giriş yapabilmeleri için  “Sınıf Adı” düzenleyip vermeniz gerekli. </a:t>
            </a:r>
            <a:r>
              <a:rPr lang="tr-TR" sz="3200" b="1" dirty="0" smtClean="0">
                <a:solidFill>
                  <a:srgbClr val="191919"/>
                </a:solidFill>
                <a:hlinkClick r:id="rId3"/>
              </a:rPr>
              <a:t> </a:t>
            </a:r>
          </a:p>
          <a:p>
            <a:endParaRPr lang="tr-TR" sz="3200" b="1" dirty="0" smtClean="0">
              <a:hlinkClick r:id="rId3"/>
            </a:endParaRPr>
          </a:p>
          <a:p>
            <a:pPr eaLnBrk="1" hangingPunct="1">
              <a:defRPr/>
            </a:pPr>
            <a:endParaRPr lang="en-GB" altLang="en-US" sz="3200" dirty="0" smtClean="0">
              <a:solidFill>
                <a:srgbClr val="19191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62000" y="928670"/>
            <a:ext cx="7543800" cy="54292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tr-TR" sz="3200" dirty="0" smtClean="0"/>
          </a:p>
          <a:p>
            <a:endParaRPr lang="tr-TR" sz="3200" b="1" dirty="0" smtClean="0">
              <a:solidFill>
                <a:srgbClr val="FF0000"/>
              </a:solidFill>
              <a:hlinkClick r:id="rId3"/>
            </a:endParaRPr>
          </a:p>
          <a:p>
            <a:endParaRPr lang="tr-TR" sz="3200" b="1" dirty="0" smtClean="0">
              <a:solidFill>
                <a:srgbClr val="FF0000"/>
              </a:solidFill>
              <a:hlinkClick r:id="rId3"/>
            </a:endParaRPr>
          </a:p>
          <a:p>
            <a:r>
              <a:rPr lang="tr-TR" sz="3200" b="1" dirty="0" err="1" smtClean="0">
                <a:solidFill>
                  <a:srgbClr val="FF0000"/>
                </a:solidFill>
                <a:hlinkClick r:id="rId3"/>
              </a:rPr>
              <a:t>Socrative</a:t>
            </a:r>
            <a:r>
              <a:rPr lang="tr-TR" sz="3200" b="1" dirty="0" smtClean="0">
                <a:solidFill>
                  <a:srgbClr val="FF0000"/>
                </a:solidFill>
                <a:hlinkClick r:id="rId3"/>
              </a:rPr>
              <a:t>  kullanımı:</a:t>
            </a:r>
            <a:r>
              <a:rPr lang="tr-TR" sz="3200" b="1" dirty="0" smtClean="0">
                <a:solidFill>
                  <a:srgbClr val="FF0000"/>
                </a:solidFill>
              </a:rPr>
              <a:t> İşte birkaç ipucu:</a:t>
            </a:r>
          </a:p>
          <a:p>
            <a:r>
              <a:rPr lang="tr-TR" sz="3200" dirty="0" smtClean="0">
                <a:solidFill>
                  <a:srgbClr val="191919"/>
                </a:solidFill>
              </a:rPr>
              <a:t>Start a </a:t>
            </a:r>
            <a:r>
              <a:rPr lang="tr-TR" sz="3200" dirty="0" err="1" smtClean="0">
                <a:solidFill>
                  <a:srgbClr val="191919"/>
                </a:solidFill>
              </a:rPr>
              <a:t>Quiz</a:t>
            </a:r>
            <a:r>
              <a:rPr lang="tr-TR" sz="3200" dirty="0" smtClean="0">
                <a:solidFill>
                  <a:srgbClr val="191919"/>
                </a:solidFill>
              </a:rPr>
              <a:t> : Bu menü ile direkt sınav başlatabilirsiniz. </a:t>
            </a:r>
          </a:p>
          <a:p>
            <a:r>
              <a:rPr lang="tr-TR" sz="3200" dirty="0" err="1" smtClean="0">
                <a:solidFill>
                  <a:srgbClr val="191919"/>
                </a:solidFill>
              </a:rPr>
              <a:t>Quick</a:t>
            </a:r>
            <a:r>
              <a:rPr lang="tr-TR" sz="3200" dirty="0" smtClean="0">
                <a:solidFill>
                  <a:srgbClr val="191919"/>
                </a:solidFill>
              </a:rPr>
              <a:t> </a:t>
            </a:r>
            <a:r>
              <a:rPr lang="tr-TR" sz="3200" dirty="0" err="1" smtClean="0">
                <a:solidFill>
                  <a:srgbClr val="191919"/>
                </a:solidFill>
              </a:rPr>
              <a:t>Question</a:t>
            </a:r>
            <a:r>
              <a:rPr lang="tr-TR" sz="3200" dirty="0" smtClean="0">
                <a:solidFill>
                  <a:srgbClr val="191919"/>
                </a:solidFill>
              </a:rPr>
              <a:t> : Kolayca </a:t>
            </a:r>
            <a:r>
              <a:rPr lang="tr-TR" sz="3200" dirty="0" err="1" smtClean="0">
                <a:solidFill>
                  <a:srgbClr val="191919"/>
                </a:solidFill>
              </a:rPr>
              <a:t>quiz</a:t>
            </a:r>
            <a:r>
              <a:rPr lang="tr-TR" sz="3200" dirty="0" smtClean="0">
                <a:solidFill>
                  <a:srgbClr val="191919"/>
                </a:solidFill>
              </a:rPr>
              <a:t> hazırlama sekmesi.</a:t>
            </a:r>
          </a:p>
          <a:p>
            <a:r>
              <a:rPr lang="tr-TR" sz="3200" dirty="0" err="1" smtClean="0">
                <a:solidFill>
                  <a:srgbClr val="191919"/>
                </a:solidFill>
              </a:rPr>
              <a:t>Space</a:t>
            </a:r>
            <a:r>
              <a:rPr lang="tr-TR" sz="3200" dirty="0" smtClean="0">
                <a:solidFill>
                  <a:srgbClr val="191919"/>
                </a:solidFill>
              </a:rPr>
              <a:t> </a:t>
            </a:r>
            <a:r>
              <a:rPr lang="tr-TR" sz="3200" dirty="0" err="1" smtClean="0">
                <a:solidFill>
                  <a:srgbClr val="191919"/>
                </a:solidFill>
              </a:rPr>
              <a:t>Race</a:t>
            </a:r>
            <a:r>
              <a:rPr lang="tr-TR" sz="3200" dirty="0" smtClean="0">
                <a:solidFill>
                  <a:srgbClr val="191919"/>
                </a:solidFill>
              </a:rPr>
              <a:t> : Bir sınav seçerek, öğrencilerinizin gruplarına simgeler verip ve onların yarışlarını izleyebilirsiniz.</a:t>
            </a:r>
            <a:endParaRPr lang="tr-TR" sz="3200" b="1" dirty="0" smtClean="0">
              <a:solidFill>
                <a:srgbClr val="191919"/>
              </a:solidFill>
            </a:endParaRPr>
          </a:p>
          <a:p>
            <a:endParaRPr lang="tr-TR" sz="3200" b="1" dirty="0" smtClean="0">
              <a:solidFill>
                <a:srgbClr val="FF0000"/>
              </a:solidFill>
            </a:endParaRPr>
          </a:p>
          <a:p>
            <a:endParaRPr lang="tr-TR" sz="3200" b="1" dirty="0" smtClean="0">
              <a:hlinkClick r:id="rId3"/>
            </a:endParaRPr>
          </a:p>
          <a:p>
            <a:pPr eaLnBrk="1" hangingPunct="1">
              <a:defRPr/>
            </a:pPr>
            <a:endParaRPr lang="en-GB" altLang="en-US" sz="3200" dirty="0" smtClean="0">
              <a:solidFill>
                <a:srgbClr val="19191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10">
      <a:dk1>
        <a:srgbClr val="FF8000"/>
      </a:dk1>
      <a:lt1>
        <a:srgbClr val="FFFFFF"/>
      </a:lt1>
      <a:dk2>
        <a:srgbClr val="FFFF66"/>
      </a:dk2>
      <a:lt2>
        <a:srgbClr val="FF0000"/>
      </a:lt2>
      <a:accent1>
        <a:srgbClr val="FF8000"/>
      </a:accent1>
      <a:accent2>
        <a:srgbClr val="00FF80"/>
      </a:accent2>
      <a:accent3>
        <a:srgbClr val="FFFFFF"/>
      </a:accent3>
      <a:accent4>
        <a:srgbClr val="FF8000"/>
      </a:accent4>
      <a:accent5>
        <a:srgbClr val="FF8000"/>
      </a:accent5>
      <a:accent6>
        <a:srgbClr val="00E773"/>
      </a:accent6>
      <a:hlink>
        <a:srgbClr val="0080FF"/>
      </a:hlink>
      <a:folHlink>
        <a:srgbClr val="4C4C4C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3366FF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E2F4F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2749</TotalTime>
  <Words>261</Words>
  <Application>Microsoft Office PowerPoint</Application>
  <PresentationFormat>Ekran Gösterisi (4:3)</PresentationFormat>
  <Paragraphs>45</Paragraphs>
  <Slides>8</Slides>
  <Notes>8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3" baseType="lpstr">
      <vt:lpstr>MS PGothic</vt:lpstr>
      <vt:lpstr>MS PGothic</vt:lpstr>
      <vt:lpstr>Arial</vt:lpstr>
      <vt:lpstr>Arial Black</vt:lpstr>
      <vt:lpstr>Default Design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Presentation Magazine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Boom - Cartoon pop art template</dc:title>
  <dc:creator>Presentation Magazine</dc:creator>
  <cp:lastModifiedBy>BS_PC20</cp:lastModifiedBy>
  <cp:revision>121</cp:revision>
  <dcterms:created xsi:type="dcterms:W3CDTF">2008-04-29T14:33:14Z</dcterms:created>
  <dcterms:modified xsi:type="dcterms:W3CDTF">2019-05-08T09:52:44Z</dcterms:modified>
</cp:coreProperties>
</file>