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1053E0-0926-4124-8F05-1981E95BC7B6}" type="doc">
      <dgm:prSet loTypeId="urn:microsoft.com/office/officeart/2005/8/layout/list1" loCatId="list" qsTypeId="urn:microsoft.com/office/officeart/2005/8/quickstyle/3d2#1" qsCatId="3D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FBEF75CB-B2D0-46BF-B753-113FEDC1290D}">
      <dgm:prSet phldrT="[Text]" custT="1"/>
      <dgm:spPr/>
      <dgm:t>
        <a:bodyPr/>
        <a:lstStyle/>
        <a:p>
          <a:r>
            <a:rPr lang="tr-TR" sz="2400" b="1" dirty="0" smtClean="0"/>
            <a:t>Mekanik özellikler (ürün sertliği, çiğnenebilirliği)</a:t>
          </a:r>
          <a:endParaRPr lang="tr-TR" sz="2400" b="1" dirty="0"/>
        </a:p>
      </dgm:t>
    </dgm:pt>
    <dgm:pt modelId="{6CA4CB95-8FD7-40CF-A26F-B07EC1EF083F}" type="parTrans" cxnId="{F290C11F-AB66-4C6B-BE76-7C8B6D8C6B3B}">
      <dgm:prSet/>
      <dgm:spPr/>
      <dgm:t>
        <a:bodyPr/>
        <a:lstStyle/>
        <a:p>
          <a:endParaRPr lang="tr-TR"/>
        </a:p>
      </dgm:t>
    </dgm:pt>
    <dgm:pt modelId="{7DA72D2A-4F5E-47F4-883D-52B098075EC6}" type="sibTrans" cxnId="{F290C11F-AB66-4C6B-BE76-7C8B6D8C6B3B}">
      <dgm:prSet/>
      <dgm:spPr/>
      <dgm:t>
        <a:bodyPr/>
        <a:lstStyle/>
        <a:p>
          <a:endParaRPr lang="tr-TR"/>
        </a:p>
      </dgm:t>
    </dgm:pt>
    <dgm:pt modelId="{120225A1-4953-45DF-9AC5-38FF0B99B2B4}">
      <dgm:prSet phldrT="[Text]" custT="1"/>
      <dgm:spPr/>
      <dgm:t>
        <a:bodyPr/>
        <a:lstStyle/>
        <a:p>
          <a:r>
            <a:rPr lang="tr-TR" sz="2400" b="1" dirty="0" smtClean="0"/>
            <a:t>Geometrik özellikler (pütürlülük, liflilik)</a:t>
          </a:r>
          <a:endParaRPr lang="tr-TR" sz="2400" b="1" dirty="0"/>
        </a:p>
      </dgm:t>
    </dgm:pt>
    <dgm:pt modelId="{39BC440A-52DB-4405-B696-BB530DF086C8}" type="parTrans" cxnId="{9DD148A2-5330-451E-A824-EC99510877FD}">
      <dgm:prSet/>
      <dgm:spPr/>
      <dgm:t>
        <a:bodyPr/>
        <a:lstStyle/>
        <a:p>
          <a:endParaRPr lang="tr-TR"/>
        </a:p>
      </dgm:t>
    </dgm:pt>
    <dgm:pt modelId="{8EECB641-9E79-4EFE-8F9C-532A20747234}" type="sibTrans" cxnId="{9DD148A2-5330-451E-A824-EC99510877FD}">
      <dgm:prSet/>
      <dgm:spPr/>
      <dgm:t>
        <a:bodyPr/>
        <a:lstStyle/>
        <a:p>
          <a:endParaRPr lang="tr-TR"/>
        </a:p>
      </dgm:t>
    </dgm:pt>
    <dgm:pt modelId="{AE4FBBFD-7AAA-4526-AC5B-2A25432182E5}">
      <dgm:prSet phldrT="[Text]" custT="1"/>
      <dgm:spPr/>
      <dgm:t>
        <a:bodyPr/>
        <a:lstStyle/>
        <a:p>
          <a:r>
            <a:rPr lang="tr-TR" sz="2400" b="1" dirty="0" smtClean="0"/>
            <a:t>Diğer özellikler (nem, yağ)</a:t>
          </a:r>
          <a:endParaRPr lang="tr-TR" sz="2400" b="1" dirty="0"/>
        </a:p>
      </dgm:t>
    </dgm:pt>
    <dgm:pt modelId="{D42EE2D5-ACDE-4CC4-B250-400905A8F185}" type="parTrans" cxnId="{DEF6986B-E423-4FE0-8D62-501035222BF8}">
      <dgm:prSet/>
      <dgm:spPr/>
      <dgm:t>
        <a:bodyPr/>
        <a:lstStyle/>
        <a:p>
          <a:endParaRPr lang="tr-TR"/>
        </a:p>
      </dgm:t>
    </dgm:pt>
    <dgm:pt modelId="{1E69F5F9-3B21-4CE9-A1DE-64EF3750CED1}" type="sibTrans" cxnId="{DEF6986B-E423-4FE0-8D62-501035222BF8}">
      <dgm:prSet/>
      <dgm:spPr/>
      <dgm:t>
        <a:bodyPr/>
        <a:lstStyle/>
        <a:p>
          <a:endParaRPr lang="tr-TR"/>
        </a:p>
      </dgm:t>
    </dgm:pt>
    <dgm:pt modelId="{D974446E-CB53-4853-8978-2592A8F1AC5F}" type="pres">
      <dgm:prSet presAssocID="{E61053E0-0926-4124-8F05-1981E95BC7B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E7BE6F5-0523-4FDA-B556-CA840BF1107E}" type="pres">
      <dgm:prSet presAssocID="{FBEF75CB-B2D0-46BF-B753-113FEDC1290D}" presName="parentLin" presStyleCnt="0"/>
      <dgm:spPr/>
      <dgm:t>
        <a:bodyPr/>
        <a:lstStyle/>
        <a:p>
          <a:endParaRPr lang="tr-TR"/>
        </a:p>
      </dgm:t>
    </dgm:pt>
    <dgm:pt modelId="{386CD4C8-1683-4DA4-893A-885943F0B6CA}" type="pres">
      <dgm:prSet presAssocID="{FBEF75CB-B2D0-46BF-B753-113FEDC1290D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DE46A236-029E-457E-AFE2-8E548AB1AE6D}" type="pres">
      <dgm:prSet presAssocID="{FBEF75CB-B2D0-46BF-B753-113FEDC1290D}" presName="parentText" presStyleLbl="node1" presStyleIdx="0" presStyleCnt="3" custScaleX="12743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98FE8C-5A41-4F77-A0D4-F34BAB42D768}" type="pres">
      <dgm:prSet presAssocID="{FBEF75CB-B2D0-46BF-B753-113FEDC1290D}" presName="negativeSpace" presStyleCnt="0"/>
      <dgm:spPr/>
      <dgm:t>
        <a:bodyPr/>
        <a:lstStyle/>
        <a:p>
          <a:endParaRPr lang="tr-TR"/>
        </a:p>
      </dgm:t>
    </dgm:pt>
    <dgm:pt modelId="{384C6436-1501-4541-B80E-F1FB1A304F4A}" type="pres">
      <dgm:prSet presAssocID="{FBEF75CB-B2D0-46BF-B753-113FEDC1290D}" presName="childText" presStyleLbl="conFgAcc1" presStyleIdx="0" presStyleCnt="3" custLinFactNeighborY="316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E240E9-8FC4-4A42-9B71-80BCCB70F6A6}" type="pres">
      <dgm:prSet presAssocID="{7DA72D2A-4F5E-47F4-883D-52B098075EC6}" presName="spaceBetweenRectangles" presStyleCnt="0"/>
      <dgm:spPr/>
      <dgm:t>
        <a:bodyPr/>
        <a:lstStyle/>
        <a:p>
          <a:endParaRPr lang="tr-TR"/>
        </a:p>
      </dgm:t>
    </dgm:pt>
    <dgm:pt modelId="{2D32404E-FF59-4CED-B436-1C6176DEABF2}" type="pres">
      <dgm:prSet presAssocID="{120225A1-4953-45DF-9AC5-38FF0B99B2B4}" presName="parentLin" presStyleCnt="0"/>
      <dgm:spPr/>
      <dgm:t>
        <a:bodyPr/>
        <a:lstStyle/>
        <a:p>
          <a:endParaRPr lang="tr-TR"/>
        </a:p>
      </dgm:t>
    </dgm:pt>
    <dgm:pt modelId="{67AB75AC-172E-4C37-A65A-BAA3F536393D}" type="pres">
      <dgm:prSet presAssocID="{120225A1-4953-45DF-9AC5-38FF0B99B2B4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A4B760A5-F6EC-44DA-88D1-4FB1BD1C926E}" type="pres">
      <dgm:prSet presAssocID="{120225A1-4953-45DF-9AC5-38FF0B99B2B4}" presName="parentText" presStyleLbl="node1" presStyleIdx="1" presStyleCnt="3" custScaleX="11867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CD5A16-B3CE-4994-8D86-FA0E08412BCA}" type="pres">
      <dgm:prSet presAssocID="{120225A1-4953-45DF-9AC5-38FF0B99B2B4}" presName="negativeSpace" presStyleCnt="0"/>
      <dgm:spPr/>
      <dgm:t>
        <a:bodyPr/>
        <a:lstStyle/>
        <a:p>
          <a:endParaRPr lang="tr-TR"/>
        </a:p>
      </dgm:t>
    </dgm:pt>
    <dgm:pt modelId="{EE7118D5-97CF-4EE0-B9E5-805000493C91}" type="pres">
      <dgm:prSet presAssocID="{120225A1-4953-45DF-9AC5-38FF0B99B2B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BC7D46-D2FA-4AEC-ACAC-B93CEA01DEC3}" type="pres">
      <dgm:prSet presAssocID="{8EECB641-9E79-4EFE-8F9C-532A20747234}" presName="spaceBetweenRectangles" presStyleCnt="0"/>
      <dgm:spPr/>
      <dgm:t>
        <a:bodyPr/>
        <a:lstStyle/>
        <a:p>
          <a:endParaRPr lang="tr-TR"/>
        </a:p>
      </dgm:t>
    </dgm:pt>
    <dgm:pt modelId="{1DF07B61-01F4-4338-997A-1B7BAC3980A9}" type="pres">
      <dgm:prSet presAssocID="{AE4FBBFD-7AAA-4526-AC5B-2A25432182E5}" presName="parentLin" presStyleCnt="0"/>
      <dgm:spPr/>
      <dgm:t>
        <a:bodyPr/>
        <a:lstStyle/>
        <a:p>
          <a:endParaRPr lang="tr-TR"/>
        </a:p>
      </dgm:t>
    </dgm:pt>
    <dgm:pt modelId="{B5C6A3CF-9C51-487B-8C78-C4954A94F409}" type="pres">
      <dgm:prSet presAssocID="{AE4FBBFD-7AAA-4526-AC5B-2A25432182E5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4B7C2F33-7217-458A-A159-DDD824193F97}" type="pres">
      <dgm:prSet presAssocID="{AE4FBBFD-7AAA-4526-AC5B-2A25432182E5}" presName="parentText" presStyleLbl="node1" presStyleIdx="2" presStyleCnt="3" custScaleX="10801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7080F7-6E47-4232-861A-34D1F48E1724}" type="pres">
      <dgm:prSet presAssocID="{AE4FBBFD-7AAA-4526-AC5B-2A25432182E5}" presName="negativeSpace" presStyleCnt="0"/>
      <dgm:spPr/>
      <dgm:t>
        <a:bodyPr/>
        <a:lstStyle/>
        <a:p>
          <a:endParaRPr lang="tr-TR"/>
        </a:p>
      </dgm:t>
    </dgm:pt>
    <dgm:pt modelId="{8E349E0B-7BAE-423B-9989-A3CD0F6F1422}" type="pres">
      <dgm:prSet presAssocID="{AE4FBBFD-7AAA-4526-AC5B-2A25432182E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EF6986B-E423-4FE0-8D62-501035222BF8}" srcId="{E61053E0-0926-4124-8F05-1981E95BC7B6}" destId="{AE4FBBFD-7AAA-4526-AC5B-2A25432182E5}" srcOrd="2" destOrd="0" parTransId="{D42EE2D5-ACDE-4CC4-B250-400905A8F185}" sibTransId="{1E69F5F9-3B21-4CE9-A1DE-64EF3750CED1}"/>
    <dgm:cxn modelId="{F290C11F-AB66-4C6B-BE76-7C8B6D8C6B3B}" srcId="{E61053E0-0926-4124-8F05-1981E95BC7B6}" destId="{FBEF75CB-B2D0-46BF-B753-113FEDC1290D}" srcOrd="0" destOrd="0" parTransId="{6CA4CB95-8FD7-40CF-A26F-B07EC1EF083F}" sibTransId="{7DA72D2A-4F5E-47F4-883D-52B098075EC6}"/>
    <dgm:cxn modelId="{F261ED66-3626-4163-92D7-256C619FE764}" type="presOf" srcId="{AE4FBBFD-7AAA-4526-AC5B-2A25432182E5}" destId="{B5C6A3CF-9C51-487B-8C78-C4954A94F409}" srcOrd="0" destOrd="0" presId="urn:microsoft.com/office/officeart/2005/8/layout/list1"/>
    <dgm:cxn modelId="{BAD165B6-E619-4C79-87CC-E295D7809542}" type="presOf" srcId="{FBEF75CB-B2D0-46BF-B753-113FEDC1290D}" destId="{DE46A236-029E-457E-AFE2-8E548AB1AE6D}" srcOrd="1" destOrd="0" presId="urn:microsoft.com/office/officeart/2005/8/layout/list1"/>
    <dgm:cxn modelId="{9DD148A2-5330-451E-A824-EC99510877FD}" srcId="{E61053E0-0926-4124-8F05-1981E95BC7B6}" destId="{120225A1-4953-45DF-9AC5-38FF0B99B2B4}" srcOrd="1" destOrd="0" parTransId="{39BC440A-52DB-4405-B696-BB530DF086C8}" sibTransId="{8EECB641-9E79-4EFE-8F9C-532A20747234}"/>
    <dgm:cxn modelId="{BEC9C2BC-60D1-4301-851D-AF90CDDFBA09}" type="presOf" srcId="{120225A1-4953-45DF-9AC5-38FF0B99B2B4}" destId="{67AB75AC-172E-4C37-A65A-BAA3F536393D}" srcOrd="0" destOrd="0" presId="urn:microsoft.com/office/officeart/2005/8/layout/list1"/>
    <dgm:cxn modelId="{99E0D20A-86F3-48D1-8589-00A782BB1397}" type="presOf" srcId="{AE4FBBFD-7AAA-4526-AC5B-2A25432182E5}" destId="{4B7C2F33-7217-458A-A159-DDD824193F97}" srcOrd="1" destOrd="0" presId="urn:microsoft.com/office/officeart/2005/8/layout/list1"/>
    <dgm:cxn modelId="{C9508151-2388-421D-A445-752C15509BA1}" type="presOf" srcId="{E61053E0-0926-4124-8F05-1981E95BC7B6}" destId="{D974446E-CB53-4853-8978-2592A8F1AC5F}" srcOrd="0" destOrd="0" presId="urn:microsoft.com/office/officeart/2005/8/layout/list1"/>
    <dgm:cxn modelId="{6EDEE8EE-CB22-4F6A-A8E5-3DD51818FA0C}" type="presOf" srcId="{FBEF75CB-B2D0-46BF-B753-113FEDC1290D}" destId="{386CD4C8-1683-4DA4-893A-885943F0B6CA}" srcOrd="0" destOrd="0" presId="urn:microsoft.com/office/officeart/2005/8/layout/list1"/>
    <dgm:cxn modelId="{113493DD-5891-42F5-9382-1AF6FD8106C2}" type="presOf" srcId="{120225A1-4953-45DF-9AC5-38FF0B99B2B4}" destId="{A4B760A5-F6EC-44DA-88D1-4FB1BD1C926E}" srcOrd="1" destOrd="0" presId="urn:microsoft.com/office/officeart/2005/8/layout/list1"/>
    <dgm:cxn modelId="{B8813799-A84D-41C9-8F3A-F7C5A168B14B}" type="presParOf" srcId="{D974446E-CB53-4853-8978-2592A8F1AC5F}" destId="{0E7BE6F5-0523-4FDA-B556-CA840BF1107E}" srcOrd="0" destOrd="0" presId="urn:microsoft.com/office/officeart/2005/8/layout/list1"/>
    <dgm:cxn modelId="{8AD0D801-AB9B-4021-9041-86E8B8A9A296}" type="presParOf" srcId="{0E7BE6F5-0523-4FDA-B556-CA840BF1107E}" destId="{386CD4C8-1683-4DA4-893A-885943F0B6CA}" srcOrd="0" destOrd="0" presId="urn:microsoft.com/office/officeart/2005/8/layout/list1"/>
    <dgm:cxn modelId="{A4C1984C-32F4-4450-A9CD-A007ECD54CAF}" type="presParOf" srcId="{0E7BE6F5-0523-4FDA-B556-CA840BF1107E}" destId="{DE46A236-029E-457E-AFE2-8E548AB1AE6D}" srcOrd="1" destOrd="0" presId="urn:microsoft.com/office/officeart/2005/8/layout/list1"/>
    <dgm:cxn modelId="{CFC715BC-6AD0-4016-B46A-ECC61F89CEE0}" type="presParOf" srcId="{D974446E-CB53-4853-8978-2592A8F1AC5F}" destId="{AC98FE8C-5A41-4F77-A0D4-F34BAB42D768}" srcOrd="1" destOrd="0" presId="urn:microsoft.com/office/officeart/2005/8/layout/list1"/>
    <dgm:cxn modelId="{76A5B955-169B-4DE5-A216-AD832DA9F565}" type="presParOf" srcId="{D974446E-CB53-4853-8978-2592A8F1AC5F}" destId="{384C6436-1501-4541-B80E-F1FB1A304F4A}" srcOrd="2" destOrd="0" presId="urn:microsoft.com/office/officeart/2005/8/layout/list1"/>
    <dgm:cxn modelId="{264B0B81-B529-4BF2-83BC-A342EADC76C8}" type="presParOf" srcId="{D974446E-CB53-4853-8978-2592A8F1AC5F}" destId="{8CE240E9-8FC4-4A42-9B71-80BCCB70F6A6}" srcOrd="3" destOrd="0" presId="urn:microsoft.com/office/officeart/2005/8/layout/list1"/>
    <dgm:cxn modelId="{81E9F702-46A5-463B-BABB-5EF38E69BAF3}" type="presParOf" srcId="{D974446E-CB53-4853-8978-2592A8F1AC5F}" destId="{2D32404E-FF59-4CED-B436-1C6176DEABF2}" srcOrd="4" destOrd="0" presId="urn:microsoft.com/office/officeart/2005/8/layout/list1"/>
    <dgm:cxn modelId="{BD53242B-E0E8-464E-ACE9-8A62EF144A2D}" type="presParOf" srcId="{2D32404E-FF59-4CED-B436-1C6176DEABF2}" destId="{67AB75AC-172E-4C37-A65A-BAA3F536393D}" srcOrd="0" destOrd="0" presId="urn:microsoft.com/office/officeart/2005/8/layout/list1"/>
    <dgm:cxn modelId="{D07085B6-939A-41C9-8C29-697341C30B65}" type="presParOf" srcId="{2D32404E-FF59-4CED-B436-1C6176DEABF2}" destId="{A4B760A5-F6EC-44DA-88D1-4FB1BD1C926E}" srcOrd="1" destOrd="0" presId="urn:microsoft.com/office/officeart/2005/8/layout/list1"/>
    <dgm:cxn modelId="{9088AE9C-B94E-471A-A0BB-CCC4801028F9}" type="presParOf" srcId="{D974446E-CB53-4853-8978-2592A8F1AC5F}" destId="{86CD5A16-B3CE-4994-8D86-FA0E08412BCA}" srcOrd="5" destOrd="0" presId="urn:microsoft.com/office/officeart/2005/8/layout/list1"/>
    <dgm:cxn modelId="{12DCB4A0-857E-463C-8A04-1B3B0510D209}" type="presParOf" srcId="{D974446E-CB53-4853-8978-2592A8F1AC5F}" destId="{EE7118D5-97CF-4EE0-B9E5-805000493C91}" srcOrd="6" destOrd="0" presId="urn:microsoft.com/office/officeart/2005/8/layout/list1"/>
    <dgm:cxn modelId="{FE8B9DCE-9C91-4199-8B5C-D4D26EEA5768}" type="presParOf" srcId="{D974446E-CB53-4853-8978-2592A8F1AC5F}" destId="{0ABC7D46-D2FA-4AEC-ACAC-B93CEA01DEC3}" srcOrd="7" destOrd="0" presId="urn:microsoft.com/office/officeart/2005/8/layout/list1"/>
    <dgm:cxn modelId="{D01CAC2F-E0E5-48F9-8512-F08AF0CE0F9F}" type="presParOf" srcId="{D974446E-CB53-4853-8978-2592A8F1AC5F}" destId="{1DF07B61-01F4-4338-997A-1B7BAC3980A9}" srcOrd="8" destOrd="0" presId="urn:microsoft.com/office/officeart/2005/8/layout/list1"/>
    <dgm:cxn modelId="{ACA8AA5B-209A-453C-A64C-6362F60135FC}" type="presParOf" srcId="{1DF07B61-01F4-4338-997A-1B7BAC3980A9}" destId="{B5C6A3CF-9C51-487B-8C78-C4954A94F409}" srcOrd="0" destOrd="0" presId="urn:microsoft.com/office/officeart/2005/8/layout/list1"/>
    <dgm:cxn modelId="{294E2D41-64C2-4D3C-8211-5BFC0235F76D}" type="presParOf" srcId="{1DF07B61-01F4-4338-997A-1B7BAC3980A9}" destId="{4B7C2F33-7217-458A-A159-DDD824193F97}" srcOrd="1" destOrd="0" presId="urn:microsoft.com/office/officeart/2005/8/layout/list1"/>
    <dgm:cxn modelId="{B088C87C-9C49-4A7D-8EF2-41B873E2DA03}" type="presParOf" srcId="{D974446E-CB53-4853-8978-2592A8F1AC5F}" destId="{CD7080F7-6E47-4232-861A-34D1F48E1724}" srcOrd="9" destOrd="0" presId="urn:microsoft.com/office/officeart/2005/8/layout/list1"/>
    <dgm:cxn modelId="{C0AD5CD4-5F3C-404F-97E8-B0C9EC2FEE43}" type="presParOf" srcId="{D974446E-CB53-4853-8978-2592A8F1AC5F}" destId="{8E349E0B-7BAE-423B-9989-A3CD0F6F142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6436-1501-4541-B80E-F1FB1A304F4A}">
      <dsp:nvSpPr>
        <dsp:cNvPr id="0" name=""/>
        <dsp:cNvSpPr/>
      </dsp:nvSpPr>
      <dsp:spPr>
        <a:xfrm>
          <a:off x="0" y="615129"/>
          <a:ext cx="72390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E46A236-029E-457E-AFE2-8E548AB1AE6D}">
      <dsp:nvSpPr>
        <dsp:cNvPr id="0" name=""/>
        <dsp:cNvSpPr/>
      </dsp:nvSpPr>
      <dsp:spPr>
        <a:xfrm>
          <a:off x="361950" y="5739"/>
          <a:ext cx="6457361" cy="109224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Mekanik özellikler (ürün sertliği, çiğnenebilirliği)</a:t>
          </a:r>
          <a:endParaRPr lang="tr-TR" sz="2400" b="1" kern="1200" dirty="0"/>
        </a:p>
      </dsp:txBody>
      <dsp:txXfrm>
        <a:off x="361950" y="5739"/>
        <a:ext cx="6457361" cy="1092240"/>
      </dsp:txXfrm>
    </dsp:sp>
    <dsp:sp modelId="{EE7118D5-97CF-4EE0-B9E5-805000493C91}">
      <dsp:nvSpPr>
        <dsp:cNvPr id="0" name=""/>
        <dsp:cNvSpPr/>
      </dsp:nvSpPr>
      <dsp:spPr>
        <a:xfrm>
          <a:off x="0" y="2230179"/>
          <a:ext cx="72390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222839"/>
              <a:satOff val="5970"/>
              <a:lumOff val="2630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B760A5-F6EC-44DA-88D1-4FB1BD1C926E}">
      <dsp:nvSpPr>
        <dsp:cNvPr id="0" name=""/>
        <dsp:cNvSpPr/>
      </dsp:nvSpPr>
      <dsp:spPr>
        <a:xfrm>
          <a:off x="361950" y="1684059"/>
          <a:ext cx="6013719" cy="109224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22839"/>
                <a:satOff val="5970"/>
                <a:lumOff val="26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222839"/>
                <a:satOff val="5970"/>
                <a:lumOff val="26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Geometrik özellikler (pütürlülük, liflilik)</a:t>
          </a:r>
          <a:endParaRPr lang="tr-TR" sz="2400" b="1" kern="1200" dirty="0"/>
        </a:p>
      </dsp:txBody>
      <dsp:txXfrm>
        <a:off x="361950" y="1684059"/>
        <a:ext cx="6013719" cy="1092240"/>
      </dsp:txXfrm>
    </dsp:sp>
    <dsp:sp modelId="{8E349E0B-7BAE-423B-9989-A3CD0F6F1422}">
      <dsp:nvSpPr>
        <dsp:cNvPr id="0" name=""/>
        <dsp:cNvSpPr/>
      </dsp:nvSpPr>
      <dsp:spPr>
        <a:xfrm>
          <a:off x="0" y="3908499"/>
          <a:ext cx="72390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222839"/>
              <a:satOff val="5970"/>
              <a:lumOff val="2630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7C2F33-7217-458A-A159-DDD824193F97}">
      <dsp:nvSpPr>
        <dsp:cNvPr id="0" name=""/>
        <dsp:cNvSpPr/>
      </dsp:nvSpPr>
      <dsp:spPr>
        <a:xfrm>
          <a:off x="361950" y="3362379"/>
          <a:ext cx="5473342" cy="109224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22839"/>
                <a:satOff val="5970"/>
                <a:lumOff val="263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222839"/>
                <a:satOff val="5970"/>
                <a:lumOff val="263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222839"/>
                <a:satOff val="5970"/>
                <a:lumOff val="263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1532" tIns="0" rIns="1915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Diğer özellikler (nem, yağ)</a:t>
          </a:r>
          <a:endParaRPr lang="tr-TR" sz="2400" b="1" kern="1200" dirty="0"/>
        </a:p>
      </dsp:txBody>
      <dsp:txXfrm>
        <a:off x="361950" y="3362379"/>
        <a:ext cx="5473342" cy="109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50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52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83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905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27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29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22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58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39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97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35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530BC-3149-47E4-AF46-02E348F45CFD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D5C09-BD86-4261-B6CD-4A4D404FD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03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C:\Users\Ebru\Dropbox\ebru3.mpg" TargetMode="External"/><Relationship Id="rId2" Type="http://schemas.openxmlformats.org/officeDocument/2006/relationships/video" Target="file:///C:\Users\Ebru\Dropbox\ebru2.mpg" TargetMode="External"/><Relationship Id="rId1" Type="http://schemas.openxmlformats.org/officeDocument/2006/relationships/video" Target="file:///C:\Users\Ebru\Dropbox\ebru1.mpg" TargetMode="Externa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Doku profil testi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657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sz="quarter" idx="1"/>
          </p:nvPr>
        </p:nvSpPr>
        <p:spPr>
          <a:xfrm>
            <a:off x="1774825" y="1412875"/>
            <a:ext cx="7634288" cy="381635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sz="2400" b="1">
                <a:solidFill>
                  <a:srgbClr val="A34D93"/>
                </a:solidFill>
              </a:rPr>
              <a:t>Doku, </a:t>
            </a:r>
            <a:r>
              <a:rPr lang="tr-TR" sz="2400"/>
              <a:t>bir maddenin dokunma (parmak ve ağız) ve görme duyuları ile algılanabilen fiziksel özelliklerinin oluşturduğu bir kalite niteliğidir.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/>
              <a:t>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 b="1">
                <a:solidFill>
                  <a:srgbClr val="A34D93"/>
                </a:solidFill>
              </a:rPr>
              <a:t>Doku profili </a:t>
            </a:r>
            <a:r>
              <a:rPr lang="tr-TR" sz="2400"/>
              <a:t>bir üründe algılanan tekstürel özelliklerin tanımlanmasıdır.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/>
              <a:t>  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/>
              <a:t>Bu testte her faktörün yoğunluğu, ve algılanma sırası belirlenmektedir.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Metin kutusu"/>
          <p:cNvSpPr txBox="1"/>
          <p:nvPr/>
        </p:nvSpPr>
        <p:spPr>
          <a:xfrm>
            <a:off x="4943872" y="6237312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  <p:sp>
        <p:nvSpPr>
          <p:cNvPr id="47109" name="Text Box 6"/>
          <p:cNvSpPr txBox="1">
            <a:spLocks noChangeArrowheads="1"/>
          </p:cNvSpPr>
          <p:nvPr/>
        </p:nvSpPr>
        <p:spPr bwMode="auto">
          <a:xfrm>
            <a:off x="1990726" y="503239"/>
            <a:ext cx="49688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000" b="1">
                <a:solidFill>
                  <a:srgbClr val="963684"/>
                </a:solidFill>
              </a:rPr>
              <a:t>DOKU PROFİLİ TESTİ</a:t>
            </a:r>
          </a:p>
        </p:txBody>
      </p:sp>
    </p:spTree>
    <p:extLst>
      <p:ext uri="{BB962C8B-B14F-4D97-AF65-F5344CB8AC3E}">
        <p14:creationId xmlns:p14="http://schemas.microsoft.com/office/powerpoint/2010/main" val="144760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>
            <a:graphicFrameLocks noGrp="1"/>
          </p:cNvGraphicFramePr>
          <p:nvPr>
            <p:ph sz="quarter" idx="1"/>
          </p:nvPr>
        </p:nvGraphicFramePr>
        <p:xfrm>
          <a:off x="2135560" y="1678706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623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3359696" y="4797152"/>
            <a:ext cx="502733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500" b="1" dirty="0">
                <a:latin typeface="Trebuchet MS" pitchFamily="34" charset="0"/>
              </a:rPr>
              <a:t>Doku profili analizinin aşamaları</a:t>
            </a:r>
          </a:p>
        </p:txBody>
      </p:sp>
      <p:sp>
        <p:nvSpPr>
          <p:cNvPr id="6" name="5 Oval"/>
          <p:cNvSpPr/>
          <p:nvPr/>
        </p:nvSpPr>
        <p:spPr>
          <a:xfrm>
            <a:off x="2135560" y="908720"/>
            <a:ext cx="1656184" cy="105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Başlangıç</a:t>
            </a:r>
            <a:endParaRPr lang="tr-TR" dirty="0"/>
          </a:p>
        </p:txBody>
      </p:sp>
      <p:sp>
        <p:nvSpPr>
          <p:cNvPr id="7" name="6 Oval"/>
          <p:cNvSpPr/>
          <p:nvPr/>
        </p:nvSpPr>
        <p:spPr>
          <a:xfrm>
            <a:off x="4727848" y="908720"/>
            <a:ext cx="1584176" cy="105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Çiğneme</a:t>
            </a:r>
            <a:endParaRPr lang="tr-TR" dirty="0"/>
          </a:p>
        </p:txBody>
      </p:sp>
      <p:sp>
        <p:nvSpPr>
          <p:cNvPr id="8" name="7 Oval"/>
          <p:cNvSpPr/>
          <p:nvPr/>
        </p:nvSpPr>
        <p:spPr>
          <a:xfrm>
            <a:off x="7464152" y="908720"/>
            <a:ext cx="1584176" cy="105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Artık</a:t>
            </a:r>
            <a:endParaRPr lang="tr-TR" dirty="0"/>
          </a:p>
        </p:txBody>
      </p:sp>
      <p:pic>
        <p:nvPicPr>
          <p:cNvPr id="12" name="ebru1.mpg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1775520" y="2420888"/>
            <a:ext cx="2254164" cy="1728192"/>
          </a:xfrm>
          <a:prstGeom prst="rect">
            <a:avLst/>
          </a:prstGeom>
        </p:spPr>
      </p:pic>
      <p:pic>
        <p:nvPicPr>
          <p:cNvPr id="13" name="ebru2.mpg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4439817" y="2420888"/>
            <a:ext cx="2254163" cy="1728192"/>
          </a:xfrm>
          <a:prstGeom prst="rect">
            <a:avLst/>
          </a:prstGeom>
        </p:spPr>
      </p:pic>
      <p:pic>
        <p:nvPicPr>
          <p:cNvPr id="14" name="ebru3.mpg">
            <a:hlinkClick r:id="" action="ppaction://media"/>
          </p:cNvPr>
          <p:cNvPicPr>
            <a:picLocks noRot="1" noChangeAspect="1"/>
          </p:cNvPicPr>
          <p:nvPr>
            <a:videoFile r:link="rId3"/>
          </p:nvPr>
        </p:nvPicPr>
        <p:blipFill>
          <a:blip r:embed="rId5" cstate="print"/>
          <a:stretch>
            <a:fillRect/>
          </a:stretch>
        </p:blipFill>
        <p:spPr>
          <a:xfrm>
            <a:off x="7010190" y="2420888"/>
            <a:ext cx="2254163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08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vide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4826" y="685800"/>
            <a:ext cx="7643813" cy="47244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51203" name="Picture 2" descr="C:\Users\NT\Desktop\Adsız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1" y="762000"/>
            <a:ext cx="7351713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1703389" y="5486401"/>
            <a:ext cx="7705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6°</a:t>
            </a:r>
            <a:r>
              <a:rPr lang="tr-TR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tr-TR" sz="20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depolanan UP s</a:t>
            </a:r>
            <a:r>
              <a:rPr lang="tr-T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 </a:t>
            </a:r>
            <a:r>
              <a:rPr lang="tr-T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rneğinin 2., 29. ve 61. depolama g</a:t>
            </a:r>
            <a:r>
              <a:rPr lang="tr-T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ndeki lezzet </a:t>
            </a:r>
            <a:r>
              <a:rPr lang="tr-TR" sz="2000" dirty="0">
                <a:ea typeface="Calibri" pitchFamily="34" charset="0"/>
                <a:cs typeface="Arial" charset="0"/>
              </a:rPr>
              <a:t> 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 doku profili diyagramı (</a:t>
            </a:r>
            <a:r>
              <a:rPr lang="tr-TR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Chapman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vd</a:t>
            </a:r>
            <a:r>
              <a:rPr lang="tr-T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2001)</a:t>
            </a:r>
            <a:endParaRPr lang="tr-TR" sz="2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95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Geniş ekran</PresentationFormat>
  <Paragraphs>16</Paragraphs>
  <Slides>5</Slides>
  <Notes>0</Notes>
  <HiddenSlides>0</HiddenSlides>
  <MMClips>3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3" baseType="lpstr">
      <vt:lpstr>Arial</vt:lpstr>
      <vt:lpstr>Bauhaus 93</vt:lpstr>
      <vt:lpstr>Calibri</vt:lpstr>
      <vt:lpstr>Calibri Light</vt:lpstr>
      <vt:lpstr>Times New Roman</vt:lpstr>
      <vt:lpstr>Trebuchet MS</vt:lpstr>
      <vt:lpstr>Wingdings 2</vt:lpstr>
      <vt:lpstr>Office Teması</vt:lpstr>
      <vt:lpstr>Doku profil testi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Doku profil testi </dc:title>
  <dc:creator>Ebru</dc:creator>
  <cp:lastModifiedBy>Ebru</cp:lastModifiedBy>
  <cp:revision>1</cp:revision>
  <dcterms:created xsi:type="dcterms:W3CDTF">2021-02-09T11:59:42Z</dcterms:created>
  <dcterms:modified xsi:type="dcterms:W3CDTF">2021-02-09T11:59:56Z</dcterms:modified>
</cp:coreProperties>
</file>