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cikders.ankara.edu.tr/course/view.php?id=707&amp;lang=en" TargetMode="External"/><Relationship Id="rId2" Type="http://schemas.openxmlformats.org/officeDocument/2006/relationships/hyperlink" Target="https://doi.org/10.14527/978994491928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BF9C52-9C77-47CA-B6A6-0AE8D7CF40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Bilimsel yöntem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7571A2-4A7D-44D1-82DA-60EC07BE0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596382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339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8AE2B3-8EEB-4D10-9A84-940E2D117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YÖNTEMİN BASAMAKLARI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B7BD3B-33F8-4267-9760-1C5E0977B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73826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1. GÖZLEM YAPMA</a:t>
            </a:r>
          </a:p>
          <a:p>
            <a:r>
              <a:rPr lang="tr-TR" dirty="0"/>
              <a:t>2. ÖLÇME</a:t>
            </a:r>
          </a:p>
          <a:p>
            <a:r>
              <a:rPr lang="tr-TR" dirty="0"/>
              <a:t>3. SINIFLANDIRMA</a:t>
            </a:r>
          </a:p>
          <a:p>
            <a:r>
              <a:rPr lang="tr-TR" dirty="0"/>
              <a:t>4. İLETİŞİM KURMA</a:t>
            </a:r>
          </a:p>
          <a:p>
            <a:r>
              <a:rPr lang="tr-TR" dirty="0"/>
              <a:t>5. ÇIKARIM YAPMA</a:t>
            </a:r>
          </a:p>
          <a:p>
            <a:r>
              <a:rPr lang="tr-TR" dirty="0"/>
              <a:t>6. TAHMİN YAPMA</a:t>
            </a:r>
          </a:p>
          <a:p>
            <a:r>
              <a:rPr lang="tr-TR" dirty="0"/>
              <a:t>7. DEĞİŞKENLERİN BELİRLENİP KONTROL EDİLMESİ</a:t>
            </a:r>
          </a:p>
          <a:p>
            <a:r>
              <a:rPr lang="tr-TR" dirty="0"/>
              <a:t>8. OPERASYONEL TANIMLAMA</a:t>
            </a:r>
          </a:p>
          <a:p>
            <a:r>
              <a:rPr lang="tr-TR" dirty="0"/>
              <a:t>9. HİPOTEZ KURMA</a:t>
            </a:r>
          </a:p>
          <a:p>
            <a:r>
              <a:rPr lang="tr-TR" dirty="0"/>
              <a:t>10. VERİLERİ YORUMLAMA VE SONUÇ ÇIKARMA</a:t>
            </a:r>
          </a:p>
          <a:p>
            <a:r>
              <a:rPr lang="tr-TR" dirty="0"/>
              <a:t>11. DENEY YAPMA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068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EF8D5F-1B64-4469-A135-9D9726C9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GÖZLEM YAPMA	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78EFFB-2CBD-4CA2-82A2-3AE154B3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Bilimsel sürecin ilk evresidir.</a:t>
            </a:r>
          </a:p>
          <a:p>
            <a:r>
              <a:rPr lang="tr-TR" dirty="0"/>
              <a:t>Nesnelerin ve olayların gözlemlenmesidir.</a:t>
            </a:r>
          </a:p>
        </p:txBody>
      </p:sp>
    </p:spTree>
    <p:extLst>
      <p:ext uri="{BB962C8B-B14F-4D97-AF65-F5344CB8AC3E}">
        <p14:creationId xmlns:p14="http://schemas.microsoft.com/office/powerpoint/2010/main" val="95244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115D3B-8C19-407A-983A-03AD8B6AB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BİLİMSEL YÖNTEM- ÖLÇME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B38A6B-3DDC-4C92-BCA7-96D0DCD2B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Nesnelerin özelliklerinin standart veya standart olmayan birimlere göre ölçümünün yapılması ve buna göre karşılaştırılmasıdır.</a:t>
            </a:r>
          </a:p>
          <a:p>
            <a:r>
              <a:rPr lang="tr-TR" dirty="0"/>
              <a:t>Matematiksel ölçümdür.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544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916BA2-74DE-42A2-8007-1AF5B2464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SINIFLANDIRMA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ABB959-A730-4728-BDA9-286E4FAE9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Nesnelerin benzer özellikleri üzerinden gruplandırılmasıdır.</a:t>
            </a:r>
          </a:p>
        </p:txBody>
      </p:sp>
    </p:spTree>
    <p:extLst>
      <p:ext uri="{BB962C8B-B14F-4D97-AF65-F5344CB8AC3E}">
        <p14:creationId xmlns:p14="http://schemas.microsoft.com/office/powerpoint/2010/main" val="2688564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A4FE05-70E2-40D5-A7AB-5CBFF39A0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İLETİŞİM KURMA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B0822C-EF3D-4584-9C65-261EEDA3F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Elde edilen verilerin bilimsel dergi gibi yollarla diğer insanlara duyurulması ve böylece bilginin daha da gelişmesinin sağlanmasıdır.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926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262337-6570-4165-8FD6-417CFBBD8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ÇIKARIM YAPM	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B991E3-7EFD-482E-BCD7-309277132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Araştırılan konu hakkında bir genel kanıya varma işidir.</a:t>
            </a:r>
          </a:p>
          <a:p>
            <a:r>
              <a:rPr lang="tr-TR" dirty="0"/>
              <a:t>Çıkarım yapan kişiden kanıt istenir.</a:t>
            </a:r>
          </a:p>
          <a:p>
            <a:r>
              <a:rPr lang="tr-TR" dirty="0"/>
              <a:t>Niçin? sorusuna verilen en iyi tahmindir.</a:t>
            </a:r>
          </a:p>
          <a:p>
            <a:r>
              <a:rPr lang="tr-TR" dirty="0"/>
              <a:t>Çıkarımlar; geçmişte gerçekleşmiş olaylar üzerinden yapılan tahminlerdir.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42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7114D2-8E11-4E20-84CE-09D08CA2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TAHMİN YAPMA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EE39C5-CC5C-4C07-8BED-B45DA7CC5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Elde edilen veriler sonucunda gelecekte karşılaşılabilecek muhtemel olay ve sonuçlarının tahmin edilmesidir.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2312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217C87-C1FB-4E87-AFBC-C10A1F42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DEĞİŞKENLERİN BELİRLENİP KONTROL EDİLMESİ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2826E9-5086-421F-86A0-FFD2AE472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olayı etkileyen birden fazla değişken vardır ve araştırılan konunun sonucunun güvenilir olması için değişkenlerin belirlenip sabit tutulması gereklidir.</a:t>
            </a:r>
          </a:p>
        </p:txBody>
      </p:sp>
    </p:spTree>
    <p:extLst>
      <p:ext uri="{BB962C8B-B14F-4D97-AF65-F5344CB8AC3E}">
        <p14:creationId xmlns:p14="http://schemas.microsoft.com/office/powerpoint/2010/main" val="504620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32D14E-4BDF-470F-BE7E-FCFA66B8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OPERASYONEL TANIMLAMA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AA20CA-233C-49CA-AE82-98237CB9C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Araştırmacının kendi tanımını oluşturması.</a:t>
            </a:r>
          </a:p>
        </p:txBody>
      </p:sp>
    </p:spTree>
    <p:extLst>
      <p:ext uri="{BB962C8B-B14F-4D97-AF65-F5344CB8AC3E}">
        <p14:creationId xmlns:p14="http://schemas.microsoft.com/office/powerpoint/2010/main" val="3867003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3D9A92-8D6B-4282-93BD-0156675F7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HİPOTEZ KURMA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4FBBBA-6513-4F3A-BBBE-34C99E9BB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Doğruluğu bir araştırma ya da deney ile test edilmeye çalışılan öngörülerdir.</a:t>
            </a:r>
          </a:p>
          <a:p>
            <a:r>
              <a:rPr lang="tr-TR" dirty="0"/>
              <a:t>Hipotezler bilim insanlarına rehberlik eder.</a:t>
            </a:r>
            <a:r>
              <a:rPr lang="tr-TR" sz="2000" dirty="0"/>
              <a:t> </a:t>
            </a:r>
          </a:p>
          <a:p>
            <a:pPr marL="0" indent="0">
              <a:buNone/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06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41CF9B-4E72-413B-BD16-8EC3EF1E5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86AD09-9641-48C6-9B15-379AB28B6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BİLİM; </a:t>
            </a:r>
          </a:p>
          <a:p>
            <a:r>
              <a:rPr lang="tr-TR" dirty="0"/>
              <a:t>Evreni tanımak ve gerçeği bulmaktır.</a:t>
            </a:r>
          </a:p>
          <a:p>
            <a:r>
              <a:rPr lang="tr-TR" dirty="0"/>
              <a:t>Bilimsel yöntemler kullanılarak elde edilen gerçek bilgidir.</a:t>
            </a:r>
          </a:p>
          <a:p>
            <a:r>
              <a:rPr lang="tr-TR" dirty="0"/>
              <a:t>Gözlem, deney ve akla dayanan sistematik bilgiler toplamıdır.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(Büyüköztürk, Kılıç Çakmak, Erkan Akgün, Karadeniz, &amp; Demirel, 2020)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540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8F5CBD-5101-4392-AFCC-577473F6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VERİLERİ YORUMLAMA VE SONUÇ ÇIKARMA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68FEE7-0AF3-45E6-BEDF-B4AEE6EBA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Verilerin sistematik olarak kaydedilmesi ve bu verilerden bir sonuca varılmasıdır.</a:t>
            </a:r>
          </a:p>
          <a:p>
            <a:r>
              <a:rPr lang="tr-TR" dirty="0"/>
              <a:t>Ulaşılan sonuç bir genellemedir ve bu genelleme tümdengelim veya tümevarım yöntemleri kullanılarak yapılır.</a:t>
            </a:r>
          </a:p>
        </p:txBody>
      </p:sp>
    </p:spTree>
    <p:extLst>
      <p:ext uri="{BB962C8B-B14F-4D97-AF65-F5344CB8AC3E}">
        <p14:creationId xmlns:p14="http://schemas.microsoft.com/office/powerpoint/2010/main" val="1348138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E144F0-493F-4EEC-B4C8-E50D6977A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DENEY YAPMA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AC9F5C-9924-4906-8AAB-3B64C4DBD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Deney yapma, değişkenleri değiştirme ve kontrol etme işlemidir.</a:t>
            </a:r>
          </a:p>
          <a:p>
            <a:r>
              <a:rPr lang="tr-TR" dirty="0"/>
              <a:t>Bu aşamada; gerekli araç gereç kullanılması ile değişkenlerin değiştirilmesi, kontrol edilmesi ve yeni verilerin elde edilmesi, verilerin kaydedilmesi, değerlendirilmesi ve model oluşturulması, verilerin yorumlanması, sonuca varılması ve sonucun da </a:t>
            </a:r>
            <a:r>
              <a:rPr lang="tr-TR" dirty="0" err="1"/>
              <a:t>raporlaştırılması</a:t>
            </a:r>
            <a:r>
              <a:rPr lang="tr-TR" dirty="0"/>
              <a:t> yapılır.</a:t>
            </a:r>
          </a:p>
        </p:txBody>
      </p:sp>
    </p:spTree>
    <p:extLst>
      <p:ext uri="{BB962C8B-B14F-4D97-AF65-F5344CB8AC3E}">
        <p14:creationId xmlns:p14="http://schemas.microsoft.com/office/powerpoint/2010/main" val="2362817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D172F2-8707-4A5B-92F7-568CCEC0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YÖNTEM- ÖZET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46600B-2464-4EF0-A183-C08FA188B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PROBLEMİN KEŞFEDİLMESİ, SORUNUN BULUNMASI</a:t>
            </a:r>
          </a:p>
          <a:p>
            <a:r>
              <a:rPr lang="tr-TR" dirty="0"/>
              <a:t>2. PROBLEMİN TANIMLANMASI</a:t>
            </a:r>
          </a:p>
          <a:p>
            <a:r>
              <a:rPr lang="tr-TR" dirty="0"/>
              <a:t>3. PROBLEMİN ÇÖZÜMÜNE YÖNELİK HİPOTEZLERİN ÖNERİLMESİ</a:t>
            </a:r>
          </a:p>
          <a:p>
            <a:r>
              <a:rPr lang="tr-TR" dirty="0"/>
              <a:t>4. HİPOTEZLERİN GÖZLENEBİLİR OLMASI</a:t>
            </a:r>
          </a:p>
          <a:p>
            <a:r>
              <a:rPr lang="tr-TR" dirty="0"/>
              <a:t>5. HİPOTEZLERİN SINANMASI</a:t>
            </a:r>
          </a:p>
          <a:p>
            <a:r>
              <a:rPr lang="tr-TR" dirty="0"/>
              <a:t>6. RAPORLAŞTIRMA</a:t>
            </a:r>
          </a:p>
        </p:txBody>
      </p:sp>
    </p:spTree>
    <p:extLst>
      <p:ext uri="{BB962C8B-B14F-4D97-AF65-F5344CB8AC3E}">
        <p14:creationId xmlns:p14="http://schemas.microsoft.com/office/powerpoint/2010/main" val="2008933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B3F22D-9656-4017-90CD-D46E93D3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6F4F43-D99F-4A0F-8689-957B17A63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Büyüköztürk, Ş., Kılıç Çakmak, E., Erkan Akgün, Ö., Karadeniz, Ş., &amp; Demirel, F. (2020). </a:t>
            </a:r>
            <a:r>
              <a:rPr lang="tr-TR" sz="1800" i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Bilimsel araştırma yöntemleri</a:t>
            </a:r>
            <a:r>
              <a:rPr lang="tr-TR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https://doi.org/10.14527/9789944919289</a:t>
            </a:r>
            <a:endParaRPr lang="tr-TR" sz="1800" dirty="0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tr-TR" sz="18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Yozgat Bozok Üniversitesi Bilimsel Araştırma Yöntemleri Ders Notu. Erişim tarihi: 27/02/2021. Erişim adresi: https://pbs.bozok.edu.tr</a:t>
            </a:r>
            <a:endParaRPr lang="tr-TR" sz="1600" u="sng" dirty="0">
              <a:solidFill>
                <a:srgbClr val="1A0DAB"/>
              </a:solidFill>
              <a:latin typeface="arial" panose="020B0604020202020204" pitchFamily="34" charset="0"/>
            </a:endParaRPr>
          </a:p>
          <a:p>
            <a:pPr algn="l"/>
            <a:r>
              <a:rPr lang="tr-TR" sz="1800" b="0" i="0" dirty="0">
                <a:solidFill>
                  <a:schemeClr val="tx1"/>
                </a:solidFill>
                <a:effectLst/>
                <a:latin typeface="+mj-lt"/>
              </a:rPr>
              <a:t>Doç. Dr. H. Deniz GÜLLEROĞLU.</a:t>
            </a:r>
            <a:r>
              <a:rPr lang="tr-TR" sz="18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Ankara </a:t>
            </a:r>
            <a:r>
              <a:rPr lang="tr-TR" sz="18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Üniversitesi Beden Eğitimi ve Spor Anabilim Dalı Bilimsel Araştırma Yöntemleri Ders Notu. Erişim tarihi: 27/02/2021. Erişim adresi: </a:t>
            </a:r>
            <a:r>
              <a:rPr lang="tr-TR" sz="1800" dirty="0">
                <a:latin typeface="+mj-lt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https://acikders.ankara.edu.tr/course/view.php?id=707&amp;lang=en</a:t>
            </a:r>
            <a:r>
              <a:rPr lang="tr-TR" sz="18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987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4EBF0C-90B1-499F-ACC5-53F9824EB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F7DEF1-2DAB-4AC3-A8A2-DA155CDDA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Sistematiktir. Olguya dayanır.</a:t>
            </a:r>
          </a:p>
          <a:p>
            <a:r>
              <a:rPr lang="tr-TR" dirty="0"/>
              <a:t>Belirli bir konuyu ele alır.</a:t>
            </a:r>
          </a:p>
          <a:p>
            <a:r>
              <a:rPr lang="tr-TR" dirty="0"/>
              <a:t>Akıl, deney ve gözleme dayalıdır.</a:t>
            </a:r>
          </a:p>
          <a:p>
            <a:r>
              <a:rPr lang="tr-TR" dirty="0"/>
              <a:t>Kişiye göre değişmez.</a:t>
            </a:r>
          </a:p>
          <a:p>
            <a:r>
              <a:rPr lang="tr-TR" dirty="0"/>
              <a:t>Evrenseldir.</a:t>
            </a:r>
          </a:p>
          <a:p>
            <a:r>
              <a:rPr lang="tr-TR" dirty="0"/>
              <a:t>Eleştiriye açıktır.</a:t>
            </a:r>
          </a:p>
          <a:p>
            <a:r>
              <a:rPr lang="tr-TR" dirty="0"/>
              <a:t>Tekrarlanabilir.</a:t>
            </a:r>
          </a:p>
          <a:p>
            <a:r>
              <a:rPr lang="tr-TR" dirty="0" err="1"/>
              <a:t>Multidisiplinerdir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650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1EF97C-B615-4560-BDD2-704B78FF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984B46-1F6F-47BB-ADB6-6CC04DD02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Aristo’ya göre bilim; bir nesneyi var eden sebebi bilmektir.</a:t>
            </a:r>
          </a:p>
          <a:p>
            <a:r>
              <a:rPr lang="tr-TR" dirty="0"/>
              <a:t>Einstein’a göre bilim; h</a:t>
            </a:r>
            <a:r>
              <a:rPr lang="tr-TR" sz="2000" dirty="0"/>
              <a:t>er türlü düzenden yoksun algılar ile mantıksal olarak düzenli düşünme arasında uygunluk sağlama çabasıdır.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600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0DEC3C-B919-4D02-9311-B729F60CB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BİLİMİN TEMEL İŞLEVLERİ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408357-5015-4634-82BC-B4687B73F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ANLAMA (BETİMLEME)</a:t>
            </a:r>
          </a:p>
          <a:p>
            <a:r>
              <a:rPr lang="tr-TR" dirty="0"/>
              <a:t>AÇIKLAMA</a:t>
            </a:r>
          </a:p>
          <a:p>
            <a:r>
              <a:rPr lang="tr-TR" dirty="0"/>
              <a:t>YORDAMA (TAHMİN)</a:t>
            </a:r>
          </a:p>
          <a:p>
            <a:r>
              <a:rPr lang="tr-TR" dirty="0"/>
              <a:t>KONTROL</a:t>
            </a:r>
          </a:p>
        </p:txBody>
      </p:sp>
    </p:spTree>
    <p:extLst>
      <p:ext uri="{BB962C8B-B14F-4D97-AF65-F5344CB8AC3E}">
        <p14:creationId xmlns:p14="http://schemas.microsoft.com/office/powerpoint/2010/main" val="96326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9927BD-D16C-4513-8396-F754A08C0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BİLİMİN TEMEL İŞLEVLERİ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499F39-BC8B-4AEA-9116-FAA0BD203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ANLAMA: “Nedir? ” sorusunun cevabıdır. Var olan bir şeyin ayrıntılı olarak özelliklerinin cevaplanmasıdır. </a:t>
            </a:r>
          </a:p>
          <a:p>
            <a:r>
              <a:rPr lang="tr-TR" dirty="0"/>
              <a:t>AÇIKLAMA: “Niçin?” sorusunun cevabıdır. Daha önce tanımlanan bir durumla ilgili nedenlerin açıklanmasıdır.</a:t>
            </a:r>
          </a:p>
          <a:p>
            <a:r>
              <a:rPr lang="tr-TR" dirty="0"/>
              <a:t>YORDAMA: Tanımı ve açıklaması yapılan durumla ilgili ileride karşılaşılabilecek durumların hakkında tahmin yürütülmesi.</a:t>
            </a:r>
          </a:p>
          <a:p>
            <a:r>
              <a:rPr lang="tr-TR" dirty="0"/>
              <a:t>KONTROL: Anlama ve açıklama işlevleri ile üretilen bilgilerin uygulamalara aktarılması, doğa ve toplum olaylarının denetim altına alınmasıdır. “Nasıl?” sorusunun yanıtıdır.</a:t>
            </a:r>
          </a:p>
        </p:txBody>
      </p:sp>
    </p:spTree>
    <p:extLst>
      <p:ext uri="{BB962C8B-B14F-4D97-AF65-F5344CB8AC3E}">
        <p14:creationId xmlns:p14="http://schemas.microsoft.com/office/powerpoint/2010/main" val="6966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0B7252-0A80-44EA-B95D-CC88524A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KAVRAMLAR- BİLİMİN ÖZELLİKLERİ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F69C30-D8C1-4654-A3F7-633370295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KANITLANABİLİRDİR.</a:t>
            </a:r>
          </a:p>
          <a:p>
            <a:r>
              <a:rPr lang="tr-TR" dirty="0"/>
              <a:t>DOĞRUDUR.</a:t>
            </a:r>
          </a:p>
          <a:p>
            <a:r>
              <a:rPr lang="tr-TR" dirty="0"/>
              <a:t>GERÇEKTİR.</a:t>
            </a:r>
          </a:p>
          <a:p>
            <a:r>
              <a:rPr lang="tr-TR" dirty="0"/>
              <a:t>TARAFSIZDIR.</a:t>
            </a:r>
          </a:p>
          <a:p>
            <a:r>
              <a:rPr lang="tr-TR" dirty="0"/>
              <a:t>SÜREKLİDİR.</a:t>
            </a:r>
          </a:p>
          <a:p>
            <a:r>
              <a:rPr lang="tr-TR" dirty="0"/>
              <a:t>TEKRARLANABİLİRDİR. </a:t>
            </a:r>
          </a:p>
          <a:p>
            <a:r>
              <a:rPr lang="tr-TR" dirty="0"/>
              <a:t>GENELLENEBİLİRDİR.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0587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BC634-9A26-4771-A336-B62D71B13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944CB1-ADD9-47E1-A940-C09EF964A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Bilimlerin ortaklaşa kullandıkları betimleme ve açıklama yollarını kapsayan bir yanı ile eylemsel diğer yanı ile düşünsel bir süreçtir </a:t>
            </a:r>
            <a:r>
              <a:rPr lang="tr-T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(Büyüköztürk, Kılıç Çakmak, Erkan Akgün, Karadeniz, &amp; Demirel, 2020)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/>
              <a:t>Bilim insanlarının bilgiye ulaşmak ve ulaştıkları bilgiyi işlemek için kullandıkları yol ve yöntemdir.</a:t>
            </a:r>
          </a:p>
          <a:p>
            <a:r>
              <a:rPr lang="tr-TR" dirty="0"/>
              <a:t>Kanıtlanmış bilgi elde etmek için izlenen yoldur ve tümdengelim ve tümevarımın bir sentezidir.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656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86FDE6-E527-4B5F-B5AF-49831D9C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BİLİMSEL YÖNTEM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8E07AB-E2D8-4120-AA6B-13695FFF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TÜMDENGELİM: Genel bir yargının özele indirgenmesi.</a:t>
            </a:r>
          </a:p>
          <a:p>
            <a:r>
              <a:rPr lang="tr-TR" dirty="0"/>
              <a:t>TÜMEVARIM: 	Özel bir yargının genele yayılması.</a:t>
            </a:r>
          </a:p>
        </p:txBody>
      </p:sp>
    </p:spTree>
    <p:extLst>
      <p:ext uri="{BB962C8B-B14F-4D97-AF65-F5344CB8AC3E}">
        <p14:creationId xmlns:p14="http://schemas.microsoft.com/office/powerpoint/2010/main" val="123365693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156</TotalTime>
  <Words>753</Words>
  <Application>Microsoft Office PowerPoint</Application>
  <PresentationFormat>Geniş ekran</PresentationFormat>
  <Paragraphs>100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8" baseType="lpstr">
      <vt:lpstr>Arial</vt:lpstr>
      <vt:lpstr>Calibri</vt:lpstr>
      <vt:lpstr>Franklin Gothic Book</vt:lpstr>
      <vt:lpstr>Times New Roman</vt:lpstr>
      <vt:lpstr>Kırpma</vt:lpstr>
      <vt:lpstr>Bilimsel yöntem</vt:lpstr>
      <vt:lpstr>TEMEL KAVRAMLAR- BİLİM</vt:lpstr>
      <vt:lpstr>TEMEL KAVRAMLAR- BİLİM</vt:lpstr>
      <vt:lpstr>TEMEL KAVRAMLAR- BİLİM</vt:lpstr>
      <vt:lpstr>TEMEL KAVRAMLAR- BİLİMİN TEMEL İŞLEVLERİ</vt:lpstr>
      <vt:lpstr>TEMEL KAVRAMLAR- BİLİMİN TEMEL İŞLEVLERİ</vt:lpstr>
      <vt:lpstr>TEMEL KAVRAMLAR- BİLİMİN ÖZELLİKLERİ</vt:lpstr>
      <vt:lpstr>BİLİMSEL YÖNTEM</vt:lpstr>
      <vt:lpstr>BİLİMSEL YÖNTEM</vt:lpstr>
      <vt:lpstr>BİLİMSEL YÖNTEMİN BASAMAKLARI</vt:lpstr>
      <vt:lpstr>BİLİMSEL YÖNTEM- GÖZLEM YAPMA  </vt:lpstr>
      <vt:lpstr>BİLİMSEL YÖNTEM- ÖLÇME       </vt:lpstr>
      <vt:lpstr>BİLİMSEL YÖNTEM- SINIFLANDIRMA</vt:lpstr>
      <vt:lpstr>BİLİMSEL YÖNTEM- İLETİŞİM KURMA</vt:lpstr>
      <vt:lpstr>BİLİMSEL YÖNTEM- ÇIKARIM YAPM A</vt:lpstr>
      <vt:lpstr>BİLİMSEL YÖNTEM- TAHMİN YAPMA</vt:lpstr>
      <vt:lpstr>BİLİMSEL YÖNTEM- DEĞİŞKENLERİN BELİRLENİP KONTROL EDİLMESİ</vt:lpstr>
      <vt:lpstr>BİLİMSEL YÖNTEM- OPERASYONEL TANIMLAMA</vt:lpstr>
      <vt:lpstr>BİLİMSEL YÖNTEM- HİPOTEZ KURMA</vt:lpstr>
      <vt:lpstr>BİLİMSEL YÖNTEM- VERİLERİ YORUMLAMA VE SONUÇ ÇIKARMA </vt:lpstr>
      <vt:lpstr>BİLİMSEL YÖNTEM- DENEY YAPMA</vt:lpstr>
      <vt:lpstr>BİLİMSEL YÖNTEM- ÖZET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yöntem</dc:title>
  <dc:creator>ayşegül ilhan</dc:creator>
  <cp:lastModifiedBy>gülbin özçelikay</cp:lastModifiedBy>
  <cp:revision>18</cp:revision>
  <dcterms:created xsi:type="dcterms:W3CDTF">2021-02-26T18:30:44Z</dcterms:created>
  <dcterms:modified xsi:type="dcterms:W3CDTF">2021-11-01T05:38:01Z</dcterms:modified>
</cp:coreProperties>
</file>