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71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83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9051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3339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1964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591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3176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8374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37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77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24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635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683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38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45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8E573-A681-40DF-9217-8130462E002B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23.08.2020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1F0A4-EDDF-4BC0-8DF8-9074095928AA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32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 Sahibinin Haklarının Sınırları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Süre Sınırlamaları</a:t>
            </a:r>
          </a:p>
          <a:p>
            <a:pPr lvl="1"/>
            <a:r>
              <a:rPr lang="tr-TR" dirty="0" smtClean="0"/>
              <a:t>1- Koruma süresi</a:t>
            </a:r>
          </a:p>
          <a:p>
            <a:pPr lvl="1"/>
            <a:r>
              <a:rPr lang="tr-TR" dirty="0" smtClean="0"/>
              <a:t>2- Eser sahibinin birden fazla olması hali</a:t>
            </a:r>
          </a:p>
          <a:p>
            <a:pPr lvl="1"/>
            <a:r>
              <a:rPr lang="tr-TR" dirty="0" smtClean="0"/>
              <a:t>3- İşlenme veya derlenme eser hali</a:t>
            </a:r>
          </a:p>
          <a:p>
            <a:pPr lvl="1"/>
            <a:r>
              <a:rPr lang="tr-TR" dirty="0" smtClean="0"/>
              <a:t>4- Sahibinin ölümünden sonra alenileşme hali</a:t>
            </a:r>
          </a:p>
          <a:p>
            <a:pPr lvl="1"/>
            <a:r>
              <a:rPr lang="tr-TR" dirty="0" smtClean="0"/>
              <a:t>5- Eser sahibinin adının belirtilmediği haller</a:t>
            </a:r>
          </a:p>
          <a:p>
            <a:pPr lvl="1"/>
            <a:r>
              <a:rPr lang="tr-TR" dirty="0" smtClean="0"/>
              <a:t>6- Forma veya fasikül halinde yayımlanan eserler</a:t>
            </a:r>
          </a:p>
          <a:p>
            <a:pPr lvl="1"/>
            <a:r>
              <a:rPr lang="tr-TR" dirty="0" smtClean="0"/>
              <a:t>7- Tüzel kişilere ait eserler</a:t>
            </a:r>
          </a:p>
          <a:p>
            <a:pPr lvl="1"/>
            <a:r>
              <a:rPr lang="tr-TR" dirty="0" smtClean="0"/>
              <a:t>8- Sürelerin hesaplanması</a:t>
            </a:r>
          </a:p>
          <a:p>
            <a:pPr lvl="1"/>
            <a:r>
              <a:rPr lang="tr-TR" dirty="0" smtClean="0"/>
              <a:t>9- Koruma süresinin bitiminden sonraki hukuki durum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0723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A. SÜRE SINIRLAMALARI</a:t>
            </a:r>
          </a:p>
          <a:p>
            <a:r>
              <a:rPr lang="tr-TR" dirty="0"/>
              <a:t>1) Koruma Süresi</a:t>
            </a:r>
          </a:p>
          <a:p>
            <a:pPr algn="just"/>
            <a:r>
              <a:rPr lang="tr-TR" b="1" dirty="0"/>
              <a:t>FSEK m. 27: </a:t>
            </a:r>
            <a:r>
              <a:rPr lang="tr-TR" dirty="0"/>
              <a:t>Koruma süresi eser sahibinin yaşadığı müddetçe ve ölümünden itibaren 70 yıl devam eder </a:t>
            </a:r>
            <a:r>
              <a:rPr lang="tr-TR" b="1" dirty="0"/>
              <a:t>(Ek cümle: 21/2/2001 - 4630/16 </a:t>
            </a:r>
            <a:r>
              <a:rPr lang="tr-TR" b="1" dirty="0" err="1"/>
              <a:t>md.</a:t>
            </a:r>
            <a:r>
              <a:rPr lang="tr-TR" b="1" dirty="0"/>
              <a:t>)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524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 Sahibinin Birden Fazla Olması Hali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</a:t>
            </a:r>
            <a:r>
              <a:rPr lang="tr-TR" dirty="0" smtClean="0"/>
              <a:t>ser </a:t>
            </a:r>
            <a:r>
              <a:rPr lang="tr-TR" dirty="0"/>
              <a:t>sahibinin birden fazla olması durumunda, </a:t>
            </a:r>
            <a:r>
              <a:rPr lang="tr-TR" dirty="0" smtClean="0"/>
              <a:t>süre, hayatta </a:t>
            </a:r>
            <a:r>
              <a:rPr lang="tr-TR" dirty="0"/>
              <a:t>kalan son eser sahibinin ölümünden itibaren yetmiş yıl geçmekle son bulur.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758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İşlenme veya Derlenme Eser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İşlenme ve derlenme eser için işleyen ve derleyen esas alınarak hesaplama yapılır.</a:t>
            </a:r>
          </a:p>
          <a:p>
            <a:pPr algn="just"/>
            <a:r>
              <a:rPr lang="tr-TR" dirty="0" smtClean="0"/>
              <a:t>İşlenme eser, orijinal eserle ilgili koruma süresi geçtikten sonra hala korunmakta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85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Sahibinin Ölümünden Sonra Alenileşme Hali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Sahibinin ölümünden sonra alenileşen eserlerde, koruma süresi, ölüm tarihinden sonra 70 yıldır.</a:t>
            </a:r>
          </a:p>
          <a:p>
            <a:r>
              <a:rPr lang="tr-TR" dirty="0" smtClean="0"/>
              <a:t>Eserin ne zaman alenileştiğinin önemi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 Sahibinin Adının Belirtilmediği Haller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Eser anonim eserse veya eserde tanınmış bir müstear ad kullanılmamışsa, koruma süresi, yine 70 yıldır; ancak, bu durumda süre «aleniyet tarihinden» itibaren başlar.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807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Forma veya Fasikül Halinde Yayımlanan Eserler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Forma veya fasikül halinde yayımlanan eserlerde «son forma veya fasikülün yayımlandığı tarih», eserin </a:t>
            </a:r>
            <a:r>
              <a:rPr lang="tr-TR" smtClean="0"/>
              <a:t>aleniyeti tarihidir.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25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Sınırlamalar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Amme intizamı mülahazasıyla yapılan sınırlamalar</a:t>
            </a:r>
          </a:p>
          <a:p>
            <a:r>
              <a:rPr lang="tr-TR" dirty="0" smtClean="0"/>
              <a:t>2- Genel menfaat </a:t>
            </a:r>
            <a:r>
              <a:rPr lang="tr-TR" dirty="0"/>
              <a:t>mülahazasıyla yapılan </a:t>
            </a:r>
            <a:r>
              <a:rPr lang="tr-TR" dirty="0" smtClean="0"/>
              <a:t>sınırlamalar</a:t>
            </a:r>
          </a:p>
          <a:p>
            <a:r>
              <a:rPr lang="tr-TR" dirty="0" smtClean="0"/>
              <a:t>3- Hususi menfaat </a:t>
            </a:r>
            <a:r>
              <a:rPr lang="tr-TR" dirty="0"/>
              <a:t>mülahazasıyla yapılan </a:t>
            </a:r>
            <a:r>
              <a:rPr lang="tr-TR" dirty="0" smtClean="0"/>
              <a:t>sınırlamalar</a:t>
            </a:r>
          </a:p>
          <a:p>
            <a:r>
              <a:rPr lang="tr-TR" dirty="0" smtClean="0"/>
              <a:t>4- Hükümete tanınan yetkiler dolayısıyla ortaya çıkan sınırlamalar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8208973"/>
      </p:ext>
    </p:extLst>
  </p:cSld>
  <p:clrMapOvr>
    <a:masterClrMapping/>
  </p:clrMapOvr>
</p:sld>
</file>

<file path=ppt/theme/theme1.xml><?xml version="1.0" encoding="utf-8"?>
<a:theme xmlns:a="http://schemas.openxmlformats.org/drawingml/2006/main" name="4_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266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4_Duman</vt:lpstr>
      <vt:lpstr>Eser Sahibinin Haklarının Sınırları</vt:lpstr>
      <vt:lpstr>PowerPoint Sunusu</vt:lpstr>
      <vt:lpstr>Eser Sahibinin Birden Fazla Olması Hali</vt:lpstr>
      <vt:lpstr>İşlenme veya Derlenme Eser</vt:lpstr>
      <vt:lpstr>Sahibinin Ölümünden Sonra Alenileşme Hali</vt:lpstr>
      <vt:lpstr>Eser Sahibinin Adının Belirtilmediği Haller</vt:lpstr>
      <vt:lpstr>Forma veya Fasikül Halinde Yayımlanan Eserler</vt:lpstr>
      <vt:lpstr>Diğer Sınırlamalar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 Sahibinin Haklarının Sınırları</dc:title>
  <dc:creator>Pc</dc:creator>
  <cp:lastModifiedBy>Pc</cp:lastModifiedBy>
  <cp:revision>2</cp:revision>
  <dcterms:created xsi:type="dcterms:W3CDTF">2020-08-23T12:39:50Z</dcterms:created>
  <dcterms:modified xsi:type="dcterms:W3CDTF">2020-08-23T13:00:22Z</dcterms:modified>
</cp:coreProperties>
</file>