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</a:t>
            </a:r>
            <a:r>
              <a:rPr lang="tr-TR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FF68B-ACA9-49EE-BC86-59580AD0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24070"/>
            <a:ext cx="9601200" cy="768626"/>
          </a:xfrm>
        </p:spPr>
        <p:txBody>
          <a:bodyPr/>
          <a:lstStyle/>
          <a:p>
            <a:r>
              <a:rPr lang="ru-RU" dirty="0"/>
              <a:t>Сонорные и шумные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933E3AB-F8B3-462C-9918-325E722E1A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2011" y="1730684"/>
            <a:ext cx="9460789" cy="3396632"/>
          </a:xfrm>
        </p:spPr>
      </p:pic>
    </p:spTree>
    <p:extLst>
      <p:ext uri="{BB962C8B-B14F-4D97-AF65-F5344CB8AC3E}">
        <p14:creationId xmlns:p14="http://schemas.microsoft.com/office/powerpoint/2010/main" val="478453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FF68B-ACA9-49EE-BC86-59580AD0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24070"/>
            <a:ext cx="9601200" cy="768626"/>
          </a:xfrm>
        </p:spPr>
        <p:txBody>
          <a:bodyPr/>
          <a:lstStyle/>
          <a:p>
            <a:r>
              <a:rPr lang="ru-RU" dirty="0"/>
              <a:t>Сонорные и шумные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8EBA36-1A29-48F0-B6CD-8732094DE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67948"/>
            <a:ext cx="9601200" cy="3581400"/>
          </a:xfrm>
        </p:spPr>
        <p:txBody>
          <a:bodyPr/>
          <a:lstStyle/>
          <a:p>
            <a:r>
              <a:rPr lang="ru-RU" dirty="0"/>
              <a:t>В образовании шумных звонких согласных участвует и голос и шум. Количество шума всегда больше количества голоса. К звонким согласным русского языка относятся: [б], [б’], [в], [в’], [г], [г’], [д], [д’], [ж], [ж’], [з], [з’].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 образовании шумных глухих согласных участвует только шум. К глухим согласным русского языка относятся: [к], [к’], [п], [п’], [с], [с’], [т], [т’], [ф], [ф’],[х], [х’], [ц],[ч’], [ш], [ш’].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013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FF68B-ACA9-49EE-BC86-59580AD0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24070"/>
            <a:ext cx="9601200" cy="768626"/>
          </a:xfrm>
        </p:spPr>
        <p:txBody>
          <a:bodyPr/>
          <a:lstStyle/>
          <a:p>
            <a:r>
              <a:rPr lang="ru-RU" dirty="0"/>
              <a:t>Сонорные и шумные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8EBA36-1A29-48F0-B6CD-8732094DE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2417"/>
            <a:ext cx="9601200" cy="4008782"/>
          </a:xfrm>
        </p:spPr>
        <p:txBody>
          <a:bodyPr>
            <a:normAutofit/>
          </a:bodyPr>
          <a:lstStyle/>
          <a:p>
            <a:r>
              <a:rPr lang="ru-RU" dirty="0"/>
              <a:t>В образовании шумных звонких согласных участвует и голос и шум. Количество шума всегда больше количества голоса. К звонким согласным русского языка относятся: [б], [б’], [в], [в’], [г], [г’], [д], [д’], [ж], [ж’], [з], [з’].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 образовании шумных глухих согласных участвует только шум. К глухим согласным русского языка относятся: [к], [к’], [п], [п’], [с], [с’], [т], [т’], [ф], [ф’],[х], [х’], [ц],[ч’], [ш], [ш’]. </a:t>
            </a:r>
          </a:p>
          <a:p>
            <a:r>
              <a:rPr lang="ru-RU" dirty="0"/>
              <a:t>Определить, какие согласные являются звонкими, а какие глухими очень легко. Достаточно положить пальцы рук на горло на уровне голосовых связок, и произнести звук. Если при произнесении чувствуется вибрация, то звук является звонким, если вибрация отсутствует, то звук является глухим.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44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FF68B-ACA9-49EE-BC86-59580AD0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24070"/>
            <a:ext cx="9601200" cy="768626"/>
          </a:xfrm>
        </p:spPr>
        <p:txBody>
          <a:bodyPr/>
          <a:lstStyle/>
          <a:p>
            <a:r>
              <a:rPr lang="ru-RU" dirty="0"/>
              <a:t>Сонорные и шумные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182093-2DF7-4E5F-8EE1-3FB7EC744A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0261" y="1477138"/>
            <a:ext cx="8958469" cy="4516135"/>
          </a:xfrm>
        </p:spPr>
      </p:pic>
    </p:spTree>
    <p:extLst>
      <p:ext uri="{BB962C8B-B14F-4D97-AF65-F5344CB8AC3E}">
        <p14:creationId xmlns:p14="http://schemas.microsoft.com/office/powerpoint/2010/main" val="2368912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E876-A953-4D29-86A8-B6D9D17F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 образования согласных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BE82787-31C2-4065-97BA-A5EBDB904B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570059"/>
            <a:ext cx="8954104" cy="4804235"/>
          </a:xfrm>
        </p:spPr>
      </p:pic>
    </p:spTree>
    <p:extLst>
      <p:ext uri="{BB962C8B-B14F-4D97-AF65-F5344CB8AC3E}">
        <p14:creationId xmlns:p14="http://schemas.microsoft.com/office/powerpoint/2010/main" val="377838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E876-A953-4D29-86A8-B6D9D17F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 образования согласных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4D6FEE2-B4DB-4075-9A2F-67DE67A262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428750"/>
            <a:ext cx="8427085" cy="5222420"/>
          </a:xfrm>
        </p:spPr>
      </p:pic>
    </p:spTree>
    <p:extLst>
      <p:ext uri="{BB962C8B-B14F-4D97-AF65-F5344CB8AC3E}">
        <p14:creationId xmlns:p14="http://schemas.microsoft.com/office/powerpoint/2010/main" val="1559643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E876-A953-4D29-86A8-B6D9D17F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 образования согласных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70F04-0E84-4777-9658-C5FD9943D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90530"/>
            <a:ext cx="9601200" cy="3581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При образовании взрывных согласные в ротовой полости происходит полная задержка воздушного потока, затем в результате концентрации давления воздушной струи происходит резкое широкое раскрытие смычки, образую некое подобие взрыва. К смычным взрывным согласным русского языка относятся: [б], [б’], [п], [п’], [д], [д’], [т], [т’], [г], [г’], [к], [к’].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2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E876-A953-4D29-86A8-B6D9D17F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 образования согласных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A597C4-B81F-482F-A45F-55D4D603CA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1692" y="1945387"/>
            <a:ext cx="8924517" cy="4145643"/>
          </a:xfrm>
        </p:spPr>
      </p:pic>
    </p:spTree>
    <p:extLst>
      <p:ext uri="{BB962C8B-B14F-4D97-AF65-F5344CB8AC3E}">
        <p14:creationId xmlns:p14="http://schemas.microsoft.com/office/powerpoint/2010/main" val="4174968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E876-A953-4D29-86A8-B6D9D17F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 образования согласных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23EE5-2DAA-4F6E-837F-4E08D5943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74574"/>
            <a:ext cx="9601200" cy="3892826"/>
          </a:xfrm>
        </p:spPr>
        <p:txBody>
          <a:bodyPr/>
          <a:lstStyle/>
          <a:p>
            <a:r>
              <a:rPr lang="ru-RU" dirty="0"/>
              <a:t>К смычно-проходным боковым согласным относятся: [л], [л’].</a:t>
            </a:r>
          </a:p>
          <a:p>
            <a:r>
              <a:rPr lang="ru-RU" dirty="0"/>
              <a:t>К смычно-проходным носовым согласным относятся: [м], [м’], [н], [н’].</a:t>
            </a:r>
          </a:p>
          <a:p>
            <a:r>
              <a:rPr lang="ru-RU" dirty="0"/>
              <a:t>Образование аффрикат начинается с полной смычки органов речи,  но сомкнутые органы размыкаются не резко, а только приоткрываются,  образуя щель для выхода воздуха. К аффрикатам русского языка относятся [ц], [ч’]. </a:t>
            </a:r>
          </a:p>
          <a:p>
            <a:r>
              <a:rPr lang="ru-RU" dirty="0"/>
              <a:t>При образовании щелевых или фрикативных согласных в ротовой полости формируется узкая щель. Щелевые согласные звуки образуются в результате трения потока воздуха о края этой узкой щели. В русском языке к щелевым относятся: [в], [в’], [ж], [з], [з’], [j’], [с], [с’], [ф], [ф’], [х], [х’], [ш], [ш’].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464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E876-A953-4D29-86A8-B6D9D17F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 образования согласных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23EE5-2DAA-4F6E-837F-4E08D5943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74574"/>
            <a:ext cx="9601200" cy="38928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При образовании дрожащих согласных преграда образуется за счет смыкания и размыкания кончика языка с альвеолами. К дрожащим согласным русского языка относятся: [р], [р’]. </a:t>
            </a:r>
          </a:p>
          <a:p>
            <a:pPr>
              <a:lnSpc>
                <a:spcPct val="150000"/>
              </a:lnSpc>
            </a:pPr>
            <a:r>
              <a:rPr lang="ru-RU" dirty="0"/>
              <a:t>Следует заметить, что в русской фонетической школе нет единой точки зрения в классификации согласных по способу образования. Некоторые фонетисты относят дрожащие к числу смычных согласных, а аффрикаты выделяют в отдельную группу, равноправную со щелевыми и смычными.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0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FF68B-ACA9-49EE-BC86-59580AD0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24070"/>
            <a:ext cx="9601200" cy="768626"/>
          </a:xfrm>
        </p:spPr>
        <p:txBody>
          <a:bodyPr/>
          <a:lstStyle/>
          <a:p>
            <a:r>
              <a:rPr lang="ru-RU" dirty="0"/>
              <a:t>Сонорные и шумные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FF92-28A2-4E57-86A7-88E83BD74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9456"/>
            <a:ext cx="9601200" cy="448751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 зависимости от количества голоса или шума в процессе образования согласного звука, согласные русского языка можно разделить на две группы: сонорные и шумные. Как уже говорилось прежде, обязательным артикуляционным условием формирования согласного является наличие преграды, которая является источником образования нерегулярных звуковых волн. Эти нерегулярные звуковые волны лежат в основе акустической особенности согласных – шума. Однако уровень шума при образовании согласных может быть разным; большим у одних согласных, и меньшим у других. Следует также заметить, что образованию некоторых согласных сопутствует и вибрация голосовых связок, в результате которой возникают регулярные колебания воздушной среды и как следствие голос. Так, сонорные согласные характеризуются большим количеством голоса и малым количеством шума в образовании. Характерной особенностью же шумных согласных является большое количество шума в процессе образования звука.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01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FF68B-ACA9-49EE-BC86-59580AD0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24070"/>
            <a:ext cx="9601200" cy="768626"/>
          </a:xfrm>
        </p:spPr>
        <p:txBody>
          <a:bodyPr/>
          <a:lstStyle/>
          <a:p>
            <a:r>
              <a:rPr lang="ru-RU" dirty="0"/>
              <a:t>Сонорные и шумные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1E4B77-EF37-4D7D-9B15-B6244AC61C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635862"/>
            <a:ext cx="9474483" cy="3280694"/>
          </a:xfrm>
        </p:spPr>
      </p:pic>
    </p:spTree>
    <p:extLst>
      <p:ext uri="{BB962C8B-B14F-4D97-AF65-F5344CB8AC3E}">
        <p14:creationId xmlns:p14="http://schemas.microsoft.com/office/powerpoint/2010/main" val="107481288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1243</TotalTime>
  <Words>928</Words>
  <Application>Microsoft Office PowerPoint</Application>
  <PresentationFormat>Widescreen</PresentationFormat>
  <Paragraphs>38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Franklin Gothic Book</vt:lpstr>
      <vt:lpstr>Crop</vt:lpstr>
      <vt:lpstr>Фонетика I</vt:lpstr>
      <vt:lpstr>Способ образования согласных</vt:lpstr>
      <vt:lpstr>Способ образования согласных</vt:lpstr>
      <vt:lpstr>Способ образования согласных</vt:lpstr>
      <vt:lpstr>Способ образования согласных</vt:lpstr>
      <vt:lpstr>Способ образования согласных</vt:lpstr>
      <vt:lpstr>Способ образования согласных</vt:lpstr>
      <vt:lpstr>Сонорные и шумные</vt:lpstr>
      <vt:lpstr>Сонорные и шумные</vt:lpstr>
      <vt:lpstr>Сонорные и шумные</vt:lpstr>
      <vt:lpstr>Сонорные и шумные</vt:lpstr>
      <vt:lpstr>Сонорные и шумные</vt:lpstr>
      <vt:lpstr>Сонорные и шумные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291</cp:revision>
  <dcterms:created xsi:type="dcterms:W3CDTF">2020-03-24T12:01:02Z</dcterms:created>
  <dcterms:modified xsi:type="dcterms:W3CDTF">2020-07-06T12:17:32Z</dcterms:modified>
</cp:coreProperties>
</file>