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lNr4sV1-kq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youtube.com/watch?v=7Omj_4Ri9O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skarga.edu.pl/gim/index.php/9-inne/115-jan-matejko-kazanie-ks-piotra-skarg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youtube.com/watch?v=4Yi2170hPS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7Omj_4Ri9O0" TargetMode="External"/><Relationship Id="rId2" Type="http://schemas.openxmlformats.org/officeDocument/2006/relationships/hyperlink" Target="https://www.youtube.com/watch?v=lNr4sV1-kqk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4Yi2170hPSs" TargetMode="External"/><Relationship Id="rId4" Type="http://schemas.openxmlformats.org/officeDocument/2006/relationships/hyperlink" Target="https://www.skarga.edu.pl/gim/index.php/9-inne/115-jan-matejko-kazanie-ks-piotra-skarg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Jan </a:t>
            </a:r>
            <a:r>
              <a:rPr lang="tr-TR" dirty="0" err="1" smtClean="0"/>
              <a:t>Matejko</a:t>
            </a:r>
            <a:r>
              <a:rPr lang="tr-TR" dirty="0" smtClean="0"/>
              <a:t> </a:t>
            </a:r>
            <a:br>
              <a:rPr lang="tr-TR" dirty="0" smtClean="0"/>
            </a:br>
            <a:r>
              <a:rPr lang="tr-TR" dirty="0" smtClean="0"/>
              <a:t>1838-1893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218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/>
              <a:t>Jan </a:t>
            </a:r>
            <a:r>
              <a:rPr lang="tr-TR" sz="2800" dirty="0" err="1" smtClean="0"/>
              <a:t>Matejko</a:t>
            </a:r>
            <a:r>
              <a:rPr lang="tr-TR" sz="2800" dirty="0"/>
              <a:t>, </a:t>
            </a:r>
            <a:r>
              <a:rPr lang="tr-TR" sz="2800" dirty="0" smtClean="0"/>
              <a:t>Polonya’nın önemli tarihi, siyasi </a:t>
            </a:r>
            <a:r>
              <a:rPr lang="tr-TR" sz="2800" dirty="0"/>
              <a:t>ve askeri </a:t>
            </a:r>
            <a:r>
              <a:rPr lang="tr-TR" sz="2800" dirty="0" smtClean="0"/>
              <a:t>olaylarını betimlediği </a:t>
            </a:r>
            <a:r>
              <a:rPr lang="tr-TR" sz="2800" dirty="0"/>
              <a:t>resimleriyle tanınan </a:t>
            </a:r>
            <a:r>
              <a:rPr lang="tr-TR" sz="2800" dirty="0" smtClean="0"/>
              <a:t>en meşhur Polonyalı ressamdır.</a:t>
            </a:r>
          </a:p>
          <a:p>
            <a:r>
              <a:rPr lang="tr-TR" sz="2800" dirty="0">
                <a:hlinkClick r:id="rId2"/>
              </a:rPr>
              <a:t>https://www.youtube.com/watch?v=lNr4sV1-kqk</a:t>
            </a:r>
            <a:endParaRPr lang="tr-TR" sz="2800" dirty="0" smtClean="0"/>
          </a:p>
          <a:p>
            <a:endParaRPr lang="tr-TR" dirty="0"/>
          </a:p>
        </p:txBody>
      </p:sp>
      <p:pic>
        <p:nvPicPr>
          <p:cNvPr id="5" name="Resim 4" descr="jan matejko obrazy ile ilgili gÃ¶rsel sonucu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429000"/>
            <a:ext cx="1752600" cy="2609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6997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Sta</a:t>
            </a:r>
            <a:r>
              <a:rPr lang="pl-PL" dirty="0" smtClean="0"/>
              <a:t>ńczyk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www.youtube.com/watch?v=7Omj_4Ri9O0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6" name="Resim 5" descr="Ä°lgili resim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996952"/>
            <a:ext cx="3810000" cy="2825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8390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Kazania</a:t>
            </a:r>
            <a:r>
              <a:rPr lang="tr-TR" dirty="0" smtClean="0"/>
              <a:t> </a:t>
            </a:r>
            <a:r>
              <a:rPr lang="tr-TR" dirty="0" err="1"/>
              <a:t>skargi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www.skarga.edu.pl/gim/index.php/9-inne/115-jan-matejko-kazanie-ks-piotra-skargi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6" name="Resim 5" descr="matejko kazania skargi ile ilgili gÃ¶rsel sonucu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924944"/>
            <a:ext cx="5112568" cy="2880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5496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Bitwa</a:t>
            </a:r>
            <a:r>
              <a:rPr lang="tr-TR" dirty="0"/>
              <a:t> </a:t>
            </a:r>
            <a:r>
              <a:rPr lang="tr-TR" dirty="0" err="1"/>
              <a:t>pod</a:t>
            </a:r>
            <a:r>
              <a:rPr lang="tr-TR" dirty="0"/>
              <a:t> </a:t>
            </a:r>
            <a:r>
              <a:rPr lang="tr-TR" dirty="0" err="1"/>
              <a:t>grunwaldem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www.youtube.com/watch?v=4Yi2170hPSs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4" name="Resim 3" descr="bitwa pod grunwaldem ile ilgili gÃ¶rsel sonucu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852936"/>
            <a:ext cx="5760720" cy="2444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9005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https://www.youtube.com/watch?v=lNr4sV1-kqk</a:t>
            </a:r>
            <a:endParaRPr lang="tr-TR" dirty="0"/>
          </a:p>
          <a:p>
            <a:r>
              <a:rPr lang="tr-TR" dirty="0">
                <a:hlinkClick r:id="rId3"/>
              </a:rPr>
              <a:t>https://www.youtube.com/watch?v=7Omj_4Ri9O0</a:t>
            </a:r>
            <a:endParaRPr lang="tr-TR" dirty="0"/>
          </a:p>
          <a:p>
            <a:r>
              <a:rPr lang="tr-TR" dirty="0">
                <a:hlinkClick r:id="rId4"/>
              </a:rPr>
              <a:t>https://</a:t>
            </a:r>
            <a:r>
              <a:rPr lang="tr-TR" dirty="0" smtClean="0">
                <a:hlinkClick r:id="rId4"/>
              </a:rPr>
              <a:t>www.skarga.edu.pl/gim/index.php/9-inne/115-jan-matejko-kazanie-ks-piotra-skargi</a:t>
            </a:r>
            <a:endParaRPr lang="tr-TR" dirty="0" smtClean="0"/>
          </a:p>
          <a:p>
            <a:r>
              <a:rPr lang="tr-TR">
                <a:hlinkClick r:id="rId5"/>
              </a:rPr>
              <a:t>https://www.youtube.com/watch?v=4Yi2170hPSs</a:t>
            </a:r>
            <a:endParaRPr lang="tr-TR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264149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53</Words>
  <Application>Microsoft Office PowerPoint</Application>
  <PresentationFormat>Ekran Gösterisi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Jan Matejko  1838-1893</vt:lpstr>
      <vt:lpstr>PowerPoint Sunusu</vt:lpstr>
      <vt:lpstr>Stańczyk</vt:lpstr>
      <vt:lpstr>Kazania skargi</vt:lpstr>
      <vt:lpstr>Bitwa pod grunwaldem </vt:lpstr>
      <vt:lpstr>Kaynaklar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 Matejko</dc:title>
  <dc:creator>nevra vardal</dc:creator>
  <cp:lastModifiedBy>nevra vardal</cp:lastModifiedBy>
  <cp:revision>3</cp:revision>
  <dcterms:created xsi:type="dcterms:W3CDTF">2020-05-21T15:51:29Z</dcterms:created>
  <dcterms:modified xsi:type="dcterms:W3CDTF">2020-05-22T08:53:14Z</dcterms:modified>
</cp:coreProperties>
</file>