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11"/>
    <p:restoredTop sz="94671"/>
  </p:normalViewPr>
  <p:slideViewPr>
    <p:cSldViewPr snapToGrid="0" snapToObjects="1">
      <p:cViewPr varScale="1">
        <p:scale>
          <a:sx n="49" d="100"/>
          <a:sy n="49" d="100"/>
        </p:scale>
        <p:origin x="1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3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3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7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4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0BB47B0D-C2E5-0B48-B9C0-CC031FACA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05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973A70E7-E160-794B-879D-57AC32E5C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09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0FBDEDE5-A850-6241-B122-E7285B7BF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830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6D8C7B4-F9ED-AC4F-8734-EF3B758DD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899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B3A75503-E82D-4A41-8A41-04225CEA71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319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0104686-B610-554F-B927-B55382EBF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37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8C96BF3-D042-7E47-A36E-5A8CA7D16A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35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23E0C712-173A-5F43-BE5A-F88DDA0AA7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12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20F885F-4C24-404E-9DB7-79D3C016A5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410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Ekran Gösterisi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3</cp:revision>
  <dcterms:created xsi:type="dcterms:W3CDTF">2020-01-27T18:21:19Z</dcterms:created>
  <dcterms:modified xsi:type="dcterms:W3CDTF">2020-01-27T18:23:35Z</dcterms:modified>
</cp:coreProperties>
</file>