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59346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22683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779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86864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709625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A23720DD-5B6D-40BF-8493-A6B52D484E6B}" type="datetimeFigureOut">
              <a:rPr lang="tr-TR" smtClean="0"/>
              <a:t>04.04.2019</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72924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11" name="Footer Placeholder 10"/>
          <p:cNvSpPr>
            <a:spLocks noGrp="1"/>
          </p:cNvSpPr>
          <p:nvPr>
            <p:ph type="ftr" sz="quarter" idx="11"/>
          </p:nvPr>
        </p:nvSpPr>
        <p:spPr/>
        <p:txBody>
          <a:bodyPr/>
          <a:lstStyle/>
          <a:p>
            <a:endParaRPr lang="tr-TR"/>
          </a:p>
        </p:txBody>
      </p:sp>
      <p:sp>
        <p:nvSpPr>
          <p:cNvPr id="12" name="Slide Number Placeholder 11"/>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3486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7" name="Footer Placeholder 6"/>
          <p:cNvSpPr>
            <a:spLocks noGrp="1"/>
          </p:cNvSpPr>
          <p:nvPr>
            <p:ph type="ftr" sz="quarter" idx="11"/>
          </p:nvPr>
        </p:nvSpPr>
        <p:spPr/>
        <p:txBody>
          <a:bodyPr/>
          <a:lstStyle/>
          <a:p>
            <a:endParaRPr lang="tr-TR"/>
          </a:p>
        </p:txBody>
      </p:sp>
      <p:sp>
        <p:nvSpPr>
          <p:cNvPr id="8" name="Slide Number Placeholder 7"/>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27977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98247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tr-TR"/>
              <a:t>Asıl başlık stilini düzenlemek için tıklayın</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8" name="Date Placeholder 7"/>
          <p:cNvSpPr>
            <a:spLocks noGrp="1"/>
          </p:cNvSpPr>
          <p:nvPr>
            <p:ph type="dt" sz="half" idx="10"/>
          </p:nvPr>
        </p:nvSpPr>
        <p:spPr/>
        <p:txBody>
          <a:bodyPr/>
          <a:lstStyle/>
          <a:p>
            <a:fld id="{A23720DD-5B6D-40BF-8493-A6B52D484E6B}" type="datetimeFigureOut">
              <a:rPr lang="tr-TR" smtClean="0"/>
              <a:t>04.04.2019</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66056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8" name="Date Placeholder 7"/>
          <p:cNvSpPr>
            <a:spLocks noGrp="1"/>
          </p:cNvSpPr>
          <p:nvPr>
            <p:ph type="dt" sz="half" idx="10"/>
          </p:nvPr>
        </p:nvSpPr>
        <p:spPr/>
        <p:txBody>
          <a:bodyPr/>
          <a:lstStyle/>
          <a:p>
            <a:fld id="{A23720DD-5B6D-40BF-8493-A6B52D484E6B}" type="datetimeFigureOut">
              <a:rPr lang="tr-TR" smtClean="0"/>
              <a:t>04.04.2019</a:t>
            </a:fld>
            <a:endParaRPr lang="tr-TR"/>
          </a:p>
        </p:txBody>
      </p:sp>
      <p:sp>
        <p:nvSpPr>
          <p:cNvPr id="9" name="Footer Placeholder 8"/>
          <p:cNvSpPr>
            <a:spLocks noGrp="1"/>
          </p:cNvSpPr>
          <p:nvPr>
            <p:ph type="ftr" sz="quarter" idx="11"/>
          </p:nvPr>
        </p:nvSpPr>
        <p:spPr>
          <a:xfrm>
            <a:off x="2624326" y="6356351"/>
            <a:ext cx="4433638" cy="365125"/>
          </a:xfrm>
        </p:spPr>
        <p:txBody>
          <a:bodyPr/>
          <a:lstStyle/>
          <a:p>
            <a:endParaRPr lang="tr-TR"/>
          </a:p>
        </p:txBody>
      </p:sp>
      <p:sp>
        <p:nvSpPr>
          <p:cNvPr id="10" name="Slide Number Placeholder 9"/>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5528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tr-TR"/>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007917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8FAFDAE-7729-4C2D-9F90-371B54832999}"/>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DAF40AAC-EA4E-42CA-B2F7-C40DBE94D078}"/>
              </a:ext>
            </a:extLst>
          </p:cNvPr>
          <p:cNvSpPr>
            <a:spLocks noGrp="1"/>
          </p:cNvSpPr>
          <p:nvPr>
            <p:ph type="subTitle" idx="1"/>
          </p:nvPr>
        </p:nvSpPr>
        <p:spPr/>
        <p:txBody>
          <a:bodyPr/>
          <a:lstStyle/>
          <a:p>
            <a:r>
              <a:rPr lang="tr-TR" dirty="0"/>
              <a:t>Liderlik ve Hedef Belirleme</a:t>
            </a:r>
          </a:p>
        </p:txBody>
      </p:sp>
    </p:spTree>
    <p:extLst>
      <p:ext uri="{BB962C8B-B14F-4D97-AF65-F5344CB8AC3E}">
        <p14:creationId xmlns:p14="http://schemas.microsoft.com/office/powerpoint/2010/main" val="2822135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D344EA-EB8C-4295-BCA6-952D98348DF9}"/>
              </a:ext>
            </a:extLst>
          </p:cNvPr>
          <p:cNvSpPr>
            <a:spLocks noGrp="1"/>
          </p:cNvSpPr>
          <p:nvPr>
            <p:ph type="title"/>
          </p:nvPr>
        </p:nvSpPr>
        <p:spPr/>
        <p:txBody>
          <a:bodyPr/>
          <a:lstStyle/>
          <a:p>
            <a:r>
              <a:rPr lang="tr-TR" dirty="0"/>
              <a:t>1. Etkinlik: Gizli Lideri Bul:</a:t>
            </a:r>
          </a:p>
        </p:txBody>
      </p:sp>
      <p:sp>
        <p:nvSpPr>
          <p:cNvPr id="3" name="İçerik Yer Tutucusu 2">
            <a:extLst>
              <a:ext uri="{FF2B5EF4-FFF2-40B4-BE49-F238E27FC236}">
                <a16:creationId xmlns:a16="http://schemas.microsoft.com/office/drawing/2014/main" id="{123637F3-3542-4840-99BB-95FD36AE20D5}"/>
              </a:ext>
            </a:extLst>
          </p:cNvPr>
          <p:cNvSpPr>
            <a:spLocks noGrp="1"/>
          </p:cNvSpPr>
          <p:nvPr>
            <p:ph idx="1"/>
          </p:nvPr>
        </p:nvSpPr>
        <p:spPr/>
        <p:txBody>
          <a:bodyPr>
            <a:normAutofit/>
          </a:bodyPr>
          <a:lstStyle/>
          <a:p>
            <a:pPr algn="just"/>
            <a:r>
              <a:rPr lang="tr-TR" dirty="0"/>
              <a:t>Lider katılımcılardan çember olmasını ister. Bir ebe seçilir salondan dışarı çıkarılır. Sonrasında gizli bir lider seçilir ve ebe içeri alınır. </a:t>
            </a:r>
          </a:p>
          <a:p>
            <a:pPr algn="just"/>
            <a:r>
              <a:rPr lang="tr-TR" dirty="0"/>
              <a:t>Liderini takip et oyunu gibi o liderin yaptığı hareketlerin tamamını tüm grup üyeleri yapar.</a:t>
            </a:r>
          </a:p>
          <a:p>
            <a:pPr algn="just"/>
            <a:r>
              <a:rPr lang="tr-TR" dirty="0"/>
              <a:t> Lider hareketi değiştirdiğinde tüm gruptakiler hareketi değiştirir. Ebe gizli lideri yani hareketleri değiştirenin kim olduğunu bulmaya çalışır. Oyun lideri bulana kadar devam eder.</a:t>
            </a:r>
          </a:p>
        </p:txBody>
      </p:sp>
    </p:spTree>
    <p:extLst>
      <p:ext uri="{BB962C8B-B14F-4D97-AF65-F5344CB8AC3E}">
        <p14:creationId xmlns:p14="http://schemas.microsoft.com/office/powerpoint/2010/main" val="268702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045763A-4EC1-4AC6-A361-075A36DD7C0A}"/>
              </a:ext>
            </a:extLst>
          </p:cNvPr>
          <p:cNvSpPr>
            <a:spLocks noGrp="1"/>
          </p:cNvSpPr>
          <p:nvPr>
            <p:ph type="title"/>
          </p:nvPr>
        </p:nvSpPr>
        <p:spPr/>
        <p:txBody>
          <a:bodyPr/>
          <a:lstStyle/>
          <a:p>
            <a:r>
              <a:rPr lang="tr-TR" dirty="0"/>
              <a:t>2. Etkinlik:</a:t>
            </a:r>
          </a:p>
        </p:txBody>
      </p:sp>
      <p:sp>
        <p:nvSpPr>
          <p:cNvPr id="3" name="İçerik Yer Tutucusu 2">
            <a:extLst>
              <a:ext uri="{FF2B5EF4-FFF2-40B4-BE49-F238E27FC236}">
                <a16:creationId xmlns:a16="http://schemas.microsoft.com/office/drawing/2014/main" id="{0394E500-E82D-4726-9EA1-21FF2285F411}"/>
              </a:ext>
            </a:extLst>
          </p:cNvPr>
          <p:cNvSpPr>
            <a:spLocks noGrp="1"/>
          </p:cNvSpPr>
          <p:nvPr>
            <p:ph idx="1"/>
          </p:nvPr>
        </p:nvSpPr>
        <p:spPr/>
        <p:txBody>
          <a:bodyPr>
            <a:normAutofit/>
          </a:bodyPr>
          <a:lstStyle/>
          <a:p>
            <a:pPr algn="just"/>
            <a:r>
              <a:rPr lang="tr-TR" dirty="0"/>
              <a:t>4 grup arka arkaya sıra olur. Sağ kollar yanındakinin omzunda olur. Bir hırsız bir de polis gönüllü seçilir. </a:t>
            </a:r>
          </a:p>
          <a:p>
            <a:pPr algn="just"/>
            <a:r>
              <a:rPr lang="tr-TR" dirty="0"/>
              <a:t>Hırsız kaçarken polis de onu kovalamaya başlar ve hırsız yakalanmamak için “değiştir” komutu verir ve bu komutla birlikte bütün grup üyeleri sağ tarafa dönmek zorundadırlar polis veya hırsız kolun altından geçemez. </a:t>
            </a:r>
          </a:p>
          <a:p>
            <a:pPr algn="just"/>
            <a:r>
              <a:rPr lang="tr-TR" dirty="0"/>
              <a:t>Oyun hırsızın yakalanmasıyla biter ve yeni bir hırsız-polis seçilir.</a:t>
            </a:r>
          </a:p>
        </p:txBody>
      </p:sp>
    </p:spTree>
    <p:extLst>
      <p:ext uri="{BB962C8B-B14F-4D97-AF65-F5344CB8AC3E}">
        <p14:creationId xmlns:p14="http://schemas.microsoft.com/office/powerpoint/2010/main" val="3305812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34C74D-0FB9-4203-9E92-90EDAC2BBEBC}"/>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1991FE02-7EBF-462F-998E-C111143B21E9}"/>
              </a:ext>
            </a:extLst>
          </p:cNvPr>
          <p:cNvSpPr>
            <a:spLocks noGrp="1"/>
          </p:cNvSpPr>
          <p:nvPr>
            <p:ph idx="1"/>
          </p:nvPr>
        </p:nvSpPr>
        <p:spPr/>
        <p:txBody>
          <a:bodyPr/>
          <a:lstStyle/>
          <a:p>
            <a:pPr algn="just"/>
            <a:r>
              <a:rPr lang="tr-TR" dirty="0"/>
              <a:t>Lider katılımcılara birinci oyunda ebe olan kişilerin ve gizli liderlerin nasıl bir taktik uyguladıklarını sorar oyundaki amaçlarını sorar. Daha sonrasında ikinci oyunda hırsız ve polisin neler yaptıklarını sorar. İki oyun üzerine konuşulduktan sonra iki oyun arasındaki benzerlikler nelerdir diye sorulur ve katılımcıların yorumları alınır.</a:t>
            </a:r>
          </a:p>
        </p:txBody>
      </p:sp>
    </p:spTree>
    <p:extLst>
      <p:ext uri="{BB962C8B-B14F-4D97-AF65-F5344CB8AC3E}">
        <p14:creationId xmlns:p14="http://schemas.microsoft.com/office/powerpoint/2010/main" val="2756276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C6BD95-B448-40B9-8CC2-B396A6E03CBB}"/>
              </a:ext>
            </a:extLst>
          </p:cNvPr>
          <p:cNvSpPr>
            <a:spLocks noGrp="1"/>
          </p:cNvSpPr>
          <p:nvPr>
            <p:ph type="title"/>
          </p:nvPr>
        </p:nvSpPr>
        <p:spPr/>
        <p:txBody>
          <a:bodyPr/>
          <a:lstStyle/>
          <a:p>
            <a:r>
              <a:rPr lang="tr-TR" dirty="0"/>
              <a:t>B. CANLANDIRMA</a:t>
            </a:r>
          </a:p>
        </p:txBody>
      </p:sp>
      <p:sp>
        <p:nvSpPr>
          <p:cNvPr id="3" name="İçerik Yer Tutucusu 2">
            <a:extLst>
              <a:ext uri="{FF2B5EF4-FFF2-40B4-BE49-F238E27FC236}">
                <a16:creationId xmlns:a16="http://schemas.microsoft.com/office/drawing/2014/main" id="{C241485A-C667-471D-81FF-7065655C8A48}"/>
              </a:ext>
            </a:extLst>
          </p:cNvPr>
          <p:cNvSpPr>
            <a:spLocks noGrp="1"/>
          </p:cNvSpPr>
          <p:nvPr>
            <p:ph idx="1"/>
          </p:nvPr>
        </p:nvSpPr>
        <p:spPr/>
        <p:txBody>
          <a:bodyPr>
            <a:normAutofit/>
          </a:bodyPr>
          <a:lstStyle/>
          <a:p>
            <a:r>
              <a:rPr lang="tr-TR" dirty="0"/>
              <a:t>3. Etkinlik: Lider, 2’li eş olmalarını söyler, biri A diğeri B olur. </a:t>
            </a:r>
          </a:p>
          <a:p>
            <a:r>
              <a:rPr lang="tr-TR" dirty="0"/>
              <a:t>A’lar üniversite sınavında hatırı sayılır bir puan almıştır fakat kafası karışıktır, hangi bölümü tercih edeceğini bilemez. </a:t>
            </a:r>
          </a:p>
          <a:p>
            <a:r>
              <a:rPr lang="tr-TR" dirty="0"/>
              <a:t>B’ler A’ların annesidir ve tıp fakültesi seçmesi konusunda ısrarcıdır. </a:t>
            </a:r>
          </a:p>
          <a:p>
            <a:r>
              <a:rPr lang="tr-TR" dirty="0"/>
              <a:t>Karşılıklı diyalogları başlar. Ortaya çıkabilecek durumları doğaçlama, rol oynama tekniklerinden yararlanarak canlandırınız.</a:t>
            </a:r>
          </a:p>
        </p:txBody>
      </p:sp>
    </p:spTree>
    <p:extLst>
      <p:ext uri="{BB962C8B-B14F-4D97-AF65-F5344CB8AC3E}">
        <p14:creationId xmlns:p14="http://schemas.microsoft.com/office/powerpoint/2010/main" val="1449308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57C17B5-618D-490A-9F47-06ED4D519FF7}"/>
              </a:ext>
            </a:extLst>
          </p:cNvPr>
          <p:cNvSpPr>
            <a:spLocks noGrp="1"/>
          </p:cNvSpPr>
          <p:nvPr>
            <p:ph type="title"/>
          </p:nvPr>
        </p:nvSpPr>
        <p:spPr/>
        <p:txBody>
          <a:bodyPr/>
          <a:lstStyle/>
          <a:p>
            <a:r>
              <a:rPr lang="nn-NO" dirty="0"/>
              <a:t>4. Etkinlik:</a:t>
            </a:r>
            <a:endParaRPr lang="tr-TR" dirty="0"/>
          </a:p>
        </p:txBody>
      </p:sp>
      <p:sp>
        <p:nvSpPr>
          <p:cNvPr id="3" name="İçerik Yer Tutucusu 2">
            <a:extLst>
              <a:ext uri="{FF2B5EF4-FFF2-40B4-BE49-F238E27FC236}">
                <a16:creationId xmlns:a16="http://schemas.microsoft.com/office/drawing/2014/main" id="{C8111058-700C-4E59-A52B-ADA8A7407807}"/>
              </a:ext>
            </a:extLst>
          </p:cNvPr>
          <p:cNvSpPr>
            <a:spLocks noGrp="1"/>
          </p:cNvSpPr>
          <p:nvPr>
            <p:ph idx="1"/>
          </p:nvPr>
        </p:nvSpPr>
        <p:spPr/>
        <p:txBody>
          <a:bodyPr>
            <a:normAutofit fontScale="77500" lnSpcReduction="20000"/>
          </a:bodyPr>
          <a:lstStyle/>
          <a:p>
            <a:r>
              <a:rPr lang="nn-NO" dirty="0"/>
              <a:t>Lider katılımcıları rastgele olarak 4 gruba ayırır.</a:t>
            </a:r>
            <a:endParaRPr lang="tr-TR" dirty="0"/>
          </a:p>
          <a:p>
            <a:pPr algn="just"/>
            <a:r>
              <a:rPr lang="tr-TR" dirty="0"/>
              <a:t>1. Grup: Üniversitede okuyan bir öğrenci yanlış bölüm tercih ettiğini düşünüyor fakat 3. Sınıfın haziran ayında yani seneye okulu bitirecek. Ailesine bu durumu açıklayıp okulu bırakmak istiyor. Ortaya çıkabilecek durumları doğaçlama, rol oynama tekniklerinden yararlanarak canlandırınız.</a:t>
            </a:r>
          </a:p>
          <a:p>
            <a:pPr algn="just"/>
            <a:r>
              <a:rPr lang="tr-TR" dirty="0"/>
              <a:t>2. Grup: Evli bir erkeksiniz ve eşinizin doğum yapmasına 1 ay var. Çalıştığınız kurumda bir takım huzursuzluklar var ve artık dayanamayacak boyuttasınız bir gün istifa dilekçenizi yazma kararınızı eşinizle paylaşıyorsunuz. Ortaya çıkabilecek durumları doğaçlama, rol oynama tekniklerinden yararlanarak canlandırınız.</a:t>
            </a:r>
          </a:p>
          <a:p>
            <a:pPr algn="just"/>
            <a:r>
              <a:rPr lang="tr-TR" dirty="0"/>
              <a:t>3. Grup: Fakir bir ailede büyümüşsünüz aileniz sizi zorlukla üniversiteye kadar okutabilmiş artık mezun olmak üzeresiniz ve çok zengin olma hayaliniz var. Bir takım girişimlerde bulunuyorsunuz fakat hepsi sonuçsuz kalıyor. Ortaya çıkabilecek durumları doğaçlama, rol oynama tekniklerinden yararlanarak canlandırınız.</a:t>
            </a:r>
          </a:p>
          <a:p>
            <a:pPr algn="just"/>
            <a:r>
              <a:rPr lang="tr-TR" dirty="0"/>
              <a:t>4. Grup: Çocukluktan bu yana birlikte antrenman yapan iki sporcunun bir gün gelip yolları ayrılıyor. A sporcusu çok sistemli bir antrenman yapan bir hocayla yetişiyor sürekli testlere tabi tutuluyor, sürekli hazırlık maçına çıkıyor ve B sporcusu sıradan bir kulüpte çalışmalarını kara düzen sürdürüyor ve herhangi bir sistematik çalışma içerisine girmiyor. Bir gün bir yarışta karşılaşıyorlar. Ortaya çıkabilecek durumları doğaçlama, rol oynama tekniklerinden yararlanarak canlandırınız.</a:t>
            </a:r>
          </a:p>
        </p:txBody>
      </p:sp>
    </p:spTree>
    <p:extLst>
      <p:ext uri="{BB962C8B-B14F-4D97-AF65-F5344CB8AC3E}">
        <p14:creationId xmlns:p14="http://schemas.microsoft.com/office/powerpoint/2010/main" val="2686370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B8DFDC-0454-48CA-B3D7-9ACC55682282}"/>
              </a:ext>
            </a:extLst>
          </p:cNvPr>
          <p:cNvSpPr>
            <a:spLocks noGrp="1"/>
          </p:cNvSpPr>
          <p:nvPr>
            <p:ph type="title"/>
          </p:nvPr>
        </p:nvSpPr>
        <p:spPr/>
        <p:txBody>
          <a:bodyPr/>
          <a:lstStyle/>
          <a:p>
            <a:r>
              <a:rPr lang="tr-TR" dirty="0"/>
              <a:t>C. Değerlendirme</a:t>
            </a:r>
          </a:p>
        </p:txBody>
      </p:sp>
      <p:sp>
        <p:nvSpPr>
          <p:cNvPr id="3" name="İçerik Yer Tutucusu 2">
            <a:extLst>
              <a:ext uri="{FF2B5EF4-FFF2-40B4-BE49-F238E27FC236}">
                <a16:creationId xmlns:a16="http://schemas.microsoft.com/office/drawing/2014/main" id="{8D99C56A-4C13-4D84-9156-E0CFA884B100}"/>
              </a:ext>
            </a:extLst>
          </p:cNvPr>
          <p:cNvSpPr>
            <a:spLocks noGrp="1"/>
          </p:cNvSpPr>
          <p:nvPr>
            <p:ph idx="1"/>
          </p:nvPr>
        </p:nvSpPr>
        <p:spPr/>
        <p:txBody>
          <a:bodyPr>
            <a:normAutofit/>
          </a:bodyPr>
          <a:lstStyle/>
          <a:p>
            <a:r>
              <a:rPr lang="tr-TR" dirty="0"/>
              <a:t>Lider katılımcılardan çember olmalarını ve oldukları yere oturmalarını ister. Teker teker yapılan canlandırmalarla ilgili konuşmaya başlanır. Bütün gruplarda oluşan olumsuzlukları tartışmaya açar ve neden bu olayların yaşandığı üzerinde konuşurlar lider bütün grupları dinledikten sonra yazı tahtasının başına geçer ve teker teker kazanımları tahtaya yazar</a:t>
            </a:r>
            <a:r>
              <a:rPr lang="tr-TR"/>
              <a:t>. </a:t>
            </a:r>
          </a:p>
          <a:p>
            <a:r>
              <a:rPr lang="tr-TR"/>
              <a:t>-</a:t>
            </a:r>
            <a:r>
              <a:rPr lang="tr-TR" dirty="0"/>
              <a:t>Hedefleriniz size ait olmalı (1.Grup) </a:t>
            </a:r>
          </a:p>
          <a:p>
            <a:r>
              <a:rPr lang="tr-TR" dirty="0"/>
              <a:t>-Hedefleriniz Gerçekçi Olmalı(2.Grup) </a:t>
            </a:r>
          </a:p>
          <a:p>
            <a:r>
              <a:rPr lang="tr-TR" dirty="0"/>
              <a:t>-Hedefleriniz kesin ve ölçülebilir olmalı(3.Grup) </a:t>
            </a:r>
          </a:p>
          <a:p>
            <a:r>
              <a:rPr lang="tr-TR" dirty="0"/>
              <a:t>-İlerleyişinizi sürekli olarak gözlemleyin(4.Grup) </a:t>
            </a:r>
          </a:p>
          <a:p>
            <a:r>
              <a:rPr lang="tr-TR" dirty="0"/>
              <a:t>Sonrasında bireysel görüşme formları doldurulur ve ders sonlandırılır.</a:t>
            </a:r>
          </a:p>
        </p:txBody>
      </p:sp>
    </p:spTree>
    <p:extLst>
      <p:ext uri="{BB962C8B-B14F-4D97-AF65-F5344CB8AC3E}">
        <p14:creationId xmlns:p14="http://schemas.microsoft.com/office/powerpoint/2010/main" val="453075646"/>
      </p:ext>
    </p:extLst>
  </p:cSld>
  <p:clrMapOvr>
    <a:masterClrMapping/>
  </p:clrMapOvr>
</p:sld>
</file>

<file path=ppt/theme/theme1.xml><?xml version="1.0" encoding="utf-8"?>
<a:theme xmlns:a="http://schemas.openxmlformats.org/drawingml/2006/main" name="Çerçeve">
  <a:themeElements>
    <a:clrScheme name="Çerçev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Çerçev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Çerçev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TM03457475[[fn=Çerçeve]]</Template>
  <TotalTime>5</TotalTime>
  <Words>576</Words>
  <Application>Microsoft Office PowerPoint</Application>
  <PresentationFormat>Ekran Gösterisi (4:3)</PresentationFormat>
  <Paragraphs>30</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Corbel</vt:lpstr>
      <vt:lpstr>Wingdings 2</vt:lpstr>
      <vt:lpstr>Çerçeve</vt:lpstr>
      <vt:lpstr>Yaratıcı Drama</vt:lpstr>
      <vt:lpstr>1. Etkinlik: Gizli Lideri Bul:</vt:lpstr>
      <vt:lpstr>2. Etkinlik:</vt:lpstr>
      <vt:lpstr>Ara Değerlendirme</vt:lpstr>
      <vt:lpstr>B. CANLANDIRMA</vt:lpstr>
      <vt:lpstr>4. Etkinlik:</vt:lpstr>
      <vt:lpstr>C. Değerlendirme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3</cp:revision>
  <dcterms:created xsi:type="dcterms:W3CDTF">2019-04-04T11:37:26Z</dcterms:created>
  <dcterms:modified xsi:type="dcterms:W3CDTF">2019-04-04T13:07:30Z</dcterms:modified>
</cp:coreProperties>
</file>