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tr-TR" altLang="ko-KR" dirty="0" smtClean="0">
                <a:solidFill>
                  <a:srgbClr val="FFC000"/>
                </a:solidFill>
              </a:rPr>
              <a:t>2</a:t>
            </a:r>
            <a:r>
              <a:rPr lang="en-US" altLang="ko-KR" dirty="0" smtClean="0">
                <a:solidFill>
                  <a:srgbClr val="FFC000"/>
                </a:solidFill>
              </a:rPr>
              <a:t>5</a:t>
            </a:r>
            <a:r>
              <a:rPr lang="ko-KR" altLang="en-US" dirty="0" smtClean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한복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</a:t>
            </a:r>
            <a:r>
              <a:rPr lang="ko-KR" altLang="en-US" dirty="0" smtClean="0">
                <a:solidFill>
                  <a:srgbClr val="FFC000"/>
                </a:solidFill>
              </a:rPr>
              <a:t>과 </a:t>
            </a:r>
            <a:r>
              <a:rPr lang="ko-KR" altLang="en-US" dirty="0" smtClean="0">
                <a:solidFill>
                  <a:srgbClr val="FFC000"/>
                </a:solidFill>
              </a:rPr>
              <a:t>버스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1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앤 </a:t>
            </a:r>
            <a:r>
              <a:rPr lang="en-US" altLang="ko-KR" sz="2600" dirty="0"/>
              <a:t>: </a:t>
            </a:r>
            <a:r>
              <a:rPr lang="ko-KR" altLang="en-US" sz="2600" dirty="0"/>
              <a:t>이것이 한국 옷입니까</a:t>
            </a:r>
            <a:r>
              <a:rPr lang="en-US" altLang="ko-KR" sz="2600" dirty="0"/>
              <a:t>? </a:t>
            </a:r>
            <a:r>
              <a:rPr lang="ko-KR" altLang="en-US" sz="2600" dirty="0"/>
              <a:t>참 </a:t>
            </a:r>
            <a:r>
              <a:rPr lang="en-US" altLang="ko-KR" sz="2600" dirty="0" smtClean="0"/>
              <a:t>					</a:t>
            </a:r>
            <a:r>
              <a:rPr lang="ko-KR" altLang="en-US" sz="2600" dirty="0" err="1" smtClean="0"/>
              <a:t>아름답군요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네，이것이 </a:t>
            </a:r>
            <a:r>
              <a:rPr lang="ko-KR" altLang="en-US" sz="2600" dirty="0" err="1"/>
              <a:t>한복이에요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앤 </a:t>
            </a:r>
            <a:r>
              <a:rPr lang="en-US" altLang="ko-KR" sz="2600" dirty="0"/>
              <a:t>: </a:t>
            </a:r>
            <a:r>
              <a:rPr lang="ko-KR" altLang="en-US" sz="2600" dirty="0"/>
              <a:t>이것은 뭐예요</a:t>
            </a:r>
            <a:r>
              <a:rPr lang="en-US" altLang="ko-KR" sz="2600" dirty="0"/>
              <a:t>? </a:t>
            </a:r>
            <a:r>
              <a:rPr lang="ko-KR" altLang="en-US" sz="2600" dirty="0" smtClean="0"/>
              <a:t>블라우스인가요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여기 이것이 저고리이고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이것이 </a:t>
            </a:r>
            <a:r>
              <a:rPr lang="ko-KR" altLang="en-US" sz="2600" dirty="0" err="1"/>
              <a:t>치마예요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앤</a:t>
            </a:r>
            <a:r>
              <a:rPr lang="en-US" altLang="ko-KR" sz="2600" dirty="0" smtClean="0"/>
              <a:t>	</a:t>
            </a:r>
            <a:r>
              <a:rPr lang="ko-KR" altLang="en-US" sz="2600" dirty="0" smtClean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아</a:t>
            </a:r>
            <a:r>
              <a:rPr lang="en-US" altLang="ko-KR" sz="2600" dirty="0"/>
              <a:t>, </a:t>
            </a:r>
            <a:r>
              <a:rPr lang="ko-KR" altLang="en-US" sz="2600" dirty="0"/>
              <a:t>그렇군요</a:t>
            </a:r>
            <a:r>
              <a:rPr lang="en-US" altLang="ko-KR" sz="2600" dirty="0"/>
              <a:t>. </a:t>
            </a:r>
            <a:r>
              <a:rPr lang="ko-KR" altLang="en-US" sz="2600" dirty="0" err="1"/>
              <a:t>양복하고는</a:t>
            </a:r>
            <a:r>
              <a:rPr lang="ko-KR" altLang="en-US" sz="2600" dirty="0"/>
              <a:t>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다르군요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물론 다르지요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앤</a:t>
            </a:r>
            <a:r>
              <a:rPr lang="en-US" altLang="ko-KR" sz="2600" dirty="0" smtClean="0"/>
              <a:t>	</a:t>
            </a:r>
            <a:r>
              <a:rPr lang="ko-KR" altLang="en-US" sz="2600" dirty="0" smtClean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한국 사람은 주로 한복을 입습니까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옛날에는 한국 사람이 모두 </a:t>
            </a:r>
            <a:r>
              <a:rPr lang="en-US" altLang="ko-KR" sz="2600" dirty="0" smtClean="0"/>
              <a:t>				</a:t>
            </a:r>
            <a:r>
              <a:rPr lang="ko-KR" altLang="en-US" sz="2600" dirty="0" smtClean="0"/>
              <a:t>한복을 </a:t>
            </a:r>
            <a:r>
              <a:rPr lang="ko-KR" altLang="en-US" sz="2600" dirty="0"/>
              <a:t>입 </a:t>
            </a:r>
            <a:r>
              <a:rPr lang="ko-KR" altLang="en-US" sz="2600" dirty="0" err="1"/>
              <a:t>었습니다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요즈음은 </a:t>
            </a:r>
            <a:r>
              <a:rPr lang="ko-KR" altLang="en-US" sz="2600" dirty="0"/>
              <a:t>양복을 많이 입지만</a:t>
            </a:r>
            <a:r>
              <a:rPr lang="en-US" altLang="ko-KR" sz="2600" dirty="0"/>
              <a:t>, </a:t>
            </a:r>
            <a:r>
              <a:rPr lang="en-US" altLang="ko-KR" sz="2600" dirty="0" smtClean="0"/>
              <a:t>				</a:t>
            </a:r>
            <a:r>
              <a:rPr lang="ko-KR" altLang="en-US" sz="2600" dirty="0" smtClean="0"/>
              <a:t>명절에는 </a:t>
            </a:r>
            <a:r>
              <a:rPr lang="ko-KR" altLang="en-US" sz="2600" dirty="0"/>
              <a:t>한복을 많이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입어요</a:t>
            </a:r>
            <a:r>
              <a:rPr lang="en-US" altLang="ko-KR" sz="2600" dirty="0"/>
              <a:t>.</a:t>
            </a:r>
            <a:endParaRPr lang="en-US" altLang="ko-KR" sz="2600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25</a:t>
            </a:r>
            <a:r>
              <a:rPr lang="ko-KR" altLang="en-US" dirty="0">
                <a:solidFill>
                  <a:srgbClr val="FFC000"/>
                </a:solidFill>
              </a:rPr>
              <a:t>과  한복</a:t>
            </a:r>
            <a:endParaRPr lang="ko-KR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7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저도 </a:t>
            </a:r>
            <a:r>
              <a:rPr lang="ko-KR" altLang="en-US" sz="2800" dirty="0" smtClean="0"/>
              <a:t>한복을 입고 </a:t>
            </a:r>
            <a:r>
              <a:rPr lang="ko-KR" altLang="en-US" sz="2800" dirty="0"/>
              <a:t>싶어요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그런데</a:t>
            </a:r>
            <a:r>
              <a:rPr lang="en-US" altLang="ko-KR" sz="2800" dirty="0"/>
              <a:t>, </a:t>
            </a:r>
            <a:r>
              <a:rPr lang="ko-KR" altLang="en-US" sz="2800" dirty="0"/>
              <a:t>한복이 저에게 </a:t>
            </a:r>
            <a:r>
              <a:rPr lang="en-US" altLang="ko-KR" sz="2800" dirty="0" smtClean="0"/>
              <a:t>						</a:t>
            </a:r>
            <a:r>
              <a:rPr lang="ko-KR" altLang="en-US" sz="2800" dirty="0" smtClean="0"/>
              <a:t>어울릴까요</a:t>
            </a:r>
            <a:r>
              <a:rPr lang="en-US" altLang="ko-KR" sz="2800" dirty="0" smtClean="0"/>
              <a:t>?</a:t>
            </a:r>
          </a:p>
          <a:p>
            <a:r>
              <a:rPr lang="ko-KR" altLang="en-US" sz="2800" dirty="0" smtClean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그러면 우선 제 한복을 입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어 </a:t>
            </a:r>
            <a:r>
              <a:rPr lang="ko-KR" altLang="en-US" sz="2800" dirty="0"/>
              <a:t>보세요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치마를 먼저 입고 저고리를 </a:t>
            </a:r>
            <a:r>
              <a:rPr lang="en-US" altLang="ko-KR" sz="2800" dirty="0" smtClean="0"/>
              <a:t>					</a:t>
            </a:r>
            <a:r>
              <a:rPr lang="ko-KR" altLang="en-US" sz="2800" dirty="0" smtClean="0"/>
              <a:t>입으세요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앤 </a:t>
            </a:r>
            <a:r>
              <a:rPr lang="en-US" altLang="ko-KR" sz="2800" dirty="0"/>
              <a:t>: </a:t>
            </a:r>
            <a:r>
              <a:rPr lang="ko-KR" altLang="en-US" sz="2800" dirty="0"/>
              <a:t>이것은 뭐예요</a:t>
            </a:r>
            <a:r>
              <a:rPr lang="en-US" altLang="ko-KR" sz="2800" dirty="0"/>
              <a:t>? </a:t>
            </a:r>
            <a:r>
              <a:rPr lang="ko-KR" altLang="en-US" sz="2800" dirty="0"/>
              <a:t>양말인가요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그것은 버선이라고 해요</a:t>
            </a:r>
            <a:r>
              <a:rPr lang="en-US" altLang="ko-KR" sz="2800" dirty="0"/>
              <a:t>.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양말과 </a:t>
            </a:r>
            <a:r>
              <a:rPr lang="ko-KR" altLang="en-US" sz="2800" dirty="0"/>
              <a:t>같은 것이에요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남자 한복은 여자 한복과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다르지요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그래요</a:t>
            </a:r>
            <a:r>
              <a:rPr lang="en-US" altLang="ko-KR" sz="2800" dirty="0"/>
              <a:t>. </a:t>
            </a:r>
            <a:r>
              <a:rPr lang="ko-KR" altLang="en-US" sz="2800" dirty="0"/>
              <a:t>남자들은 저고리와 </a:t>
            </a:r>
            <a:r>
              <a:rPr lang="en-US" altLang="ko-KR" sz="2800" dirty="0" smtClean="0"/>
              <a:t>			</a:t>
            </a:r>
            <a:r>
              <a:rPr lang="ko-KR" altLang="en-US" sz="2800" dirty="0" smtClean="0"/>
              <a:t>바지를 </a:t>
            </a:r>
            <a:r>
              <a:rPr lang="ko-KR" altLang="en-US" sz="2800" dirty="0"/>
              <a:t>입어요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앤 </a:t>
            </a:r>
            <a:r>
              <a:rPr lang="en-US" altLang="ko-KR" sz="2800" dirty="0"/>
              <a:t>: </a:t>
            </a:r>
            <a:r>
              <a:rPr lang="ko-KR" altLang="en-US" sz="2800" dirty="0"/>
              <a:t>한복을 입으면 겨울에 춥지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않아요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두루마기를 입으면 춥지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않아요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43869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0"/>
            <a:ext cx="5182205" cy="3620946"/>
          </a:xfrm>
        </p:spPr>
        <p:txBody>
          <a:bodyPr numCol="2">
            <a:noAutofit/>
          </a:bodyPr>
          <a:lstStyle/>
          <a:p>
            <a:r>
              <a:rPr lang="ko-KR" altLang="en-US" sz="2800" dirty="0" smtClean="0"/>
              <a:t>한복</a:t>
            </a:r>
            <a:endParaRPr lang="en-US" altLang="ko-KR" sz="2800" dirty="0" smtClean="0"/>
          </a:p>
          <a:p>
            <a:r>
              <a:rPr lang="ko-KR" altLang="en-US" sz="2800" dirty="0" smtClean="0"/>
              <a:t>치마</a:t>
            </a:r>
            <a:endParaRPr lang="en-US" altLang="ko-KR" sz="2800" dirty="0" smtClean="0"/>
          </a:p>
          <a:p>
            <a:r>
              <a:rPr lang="ko-KR" altLang="en-US" sz="2800" dirty="0" smtClean="0"/>
              <a:t>어울리다</a:t>
            </a:r>
            <a:endParaRPr lang="en-US" altLang="ko-KR" sz="2800" dirty="0" smtClean="0"/>
          </a:p>
          <a:p>
            <a:r>
              <a:rPr lang="ko-KR" altLang="en-US" sz="2800" dirty="0" smtClean="0"/>
              <a:t>명절</a:t>
            </a:r>
            <a:endParaRPr lang="en-US" altLang="ko-KR" sz="2800" dirty="0" smtClean="0"/>
          </a:p>
          <a:p>
            <a:r>
              <a:rPr lang="ko-KR" altLang="en-US" sz="2800" dirty="0" smtClean="0"/>
              <a:t>버선</a:t>
            </a:r>
            <a:endParaRPr lang="en-US" altLang="ko-KR" sz="2800" dirty="0" smtClean="0"/>
          </a:p>
          <a:p>
            <a:r>
              <a:rPr lang="ko-KR" altLang="en-US" sz="2800" dirty="0" smtClean="0"/>
              <a:t>저고리</a:t>
            </a:r>
            <a:endParaRPr lang="en-US" altLang="ko-KR" sz="2800" dirty="0" smtClean="0"/>
          </a:p>
          <a:p>
            <a:r>
              <a:rPr lang="ko-KR" altLang="en-US" sz="2800" dirty="0" smtClean="0"/>
              <a:t>양복</a:t>
            </a:r>
            <a:endParaRPr lang="en-US" altLang="ko-KR" sz="2800" dirty="0" smtClean="0"/>
          </a:p>
          <a:p>
            <a:r>
              <a:rPr lang="ko-KR" altLang="en-US" sz="2800" dirty="0" smtClean="0"/>
              <a:t>입다</a:t>
            </a:r>
            <a:endParaRPr lang="en-US" altLang="ko-KR" sz="2800" dirty="0" smtClean="0"/>
          </a:p>
          <a:p>
            <a:r>
              <a:rPr lang="ko-KR" altLang="en-US" sz="2800" dirty="0" smtClean="0"/>
              <a:t>양말</a:t>
            </a:r>
            <a:endParaRPr lang="en-US" altLang="ko-KR" sz="2800" dirty="0" smtClean="0"/>
          </a:p>
          <a:p>
            <a:r>
              <a:rPr lang="ko-KR" altLang="en-US" sz="2800" dirty="0" smtClean="0"/>
              <a:t>두루마기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옷입니까 ［</a:t>
            </a:r>
            <a:r>
              <a:rPr lang="ko-KR" altLang="en-US" sz="2800" dirty="0" err="1">
                <a:effectLst/>
              </a:rPr>
              <a:t>오심니까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한복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어울리다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err="1">
                <a:effectLst/>
              </a:rPr>
              <a:t>아름답군요</a:t>
            </a:r>
            <a:r>
              <a:rPr lang="ko-KR" altLang="en-US" sz="2800" dirty="0">
                <a:effectLst/>
              </a:rPr>
              <a:t> ［</a:t>
            </a:r>
            <a:r>
              <a:rPr lang="ko-KR" altLang="en-US" sz="2800" dirty="0" err="1">
                <a:effectLst/>
              </a:rPr>
              <a:t>아름답꾼요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물론</a:t>
            </a:r>
            <a:endParaRPr lang="ko-KR" alt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1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세배와 덕담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오랜만에 웃어른을 뵙거나 설날</a:t>
            </a:r>
            <a:r>
              <a:rPr lang="en-US" altLang="ko-KR" sz="2800" dirty="0"/>
              <a:t>, </a:t>
            </a:r>
            <a:r>
              <a:rPr lang="ko-KR" altLang="en-US" sz="2800" dirty="0"/>
              <a:t>제사</a:t>
            </a:r>
            <a:r>
              <a:rPr lang="en-US" altLang="ko-KR" sz="2800" dirty="0"/>
              <a:t>, </a:t>
            </a:r>
            <a:r>
              <a:rPr lang="ko-KR" altLang="en-US" sz="2800" dirty="0"/>
              <a:t>회갑과 같은 특별한 행사가 있을 때에는 큰절을 한다</a:t>
            </a:r>
            <a:r>
              <a:rPr lang="en-US" altLang="ko-KR" sz="2800" dirty="0"/>
              <a:t>. </a:t>
            </a:r>
            <a:r>
              <a:rPr lang="ko-KR" altLang="en-US" sz="2800" dirty="0"/>
              <a:t>그 중 설날에 하는 절을 </a:t>
            </a:r>
            <a:r>
              <a:rPr lang="ko-KR" altLang="en-US" sz="2800" dirty="0" err="1"/>
              <a:t>세배라고</a:t>
            </a:r>
            <a:r>
              <a:rPr lang="ko-KR" altLang="en-US" sz="2800" dirty="0"/>
              <a:t> 한다</a:t>
            </a:r>
            <a:r>
              <a:rPr lang="en-US" altLang="ko-KR" sz="2800" dirty="0"/>
              <a:t>. </a:t>
            </a:r>
            <a:r>
              <a:rPr lang="ko-KR" altLang="en-US" sz="2800" dirty="0"/>
              <a:t>세배는 제일 웃 어른한테 먼저 드린다</a:t>
            </a:r>
            <a:r>
              <a:rPr lang="en-US" altLang="ko-KR" sz="2800" dirty="0"/>
              <a:t>. </a:t>
            </a:r>
            <a:r>
              <a:rPr lang="ko-KR" altLang="en-US" sz="2800" dirty="0"/>
              <a:t>절 받을 어른이 많아도 한꺼번에 하지 않고 </a:t>
            </a:r>
            <a:r>
              <a:rPr lang="ko-KR" altLang="en-US" sz="2800" dirty="0" err="1"/>
              <a:t>한분</a:t>
            </a:r>
            <a:r>
              <a:rPr lang="ko-KR" altLang="en-US" sz="2800" dirty="0"/>
              <a:t> 한 분에게 따로 절을 드린다</a:t>
            </a:r>
            <a:r>
              <a:rPr lang="en-US" altLang="ko-KR" sz="2800" dirty="0"/>
              <a:t>. </a:t>
            </a:r>
            <a:r>
              <a:rPr lang="ko-KR" altLang="en-US" sz="2800" dirty="0"/>
              <a:t>조부모님</a:t>
            </a:r>
            <a:r>
              <a:rPr lang="en-US" altLang="ko-KR" sz="2800" dirty="0"/>
              <a:t>, </a:t>
            </a:r>
            <a:r>
              <a:rPr lang="ko-KR" altLang="en-US" sz="2800" dirty="0"/>
              <a:t>부모님</a:t>
            </a:r>
            <a:r>
              <a:rPr lang="en-US" altLang="ko-KR" sz="2800" dirty="0"/>
              <a:t>, </a:t>
            </a:r>
            <a:r>
              <a:rPr lang="ko-KR" altLang="en-US" sz="2800" dirty="0"/>
              <a:t>삼촌</a:t>
            </a:r>
            <a:r>
              <a:rPr lang="en-US" altLang="ko-KR" sz="2800" dirty="0"/>
              <a:t>, </a:t>
            </a:r>
            <a:r>
              <a:rPr lang="ko-KR" altLang="en-US" sz="2800" dirty="0"/>
              <a:t>고모 등의 </a:t>
            </a:r>
            <a:r>
              <a:rPr lang="ko-KR" altLang="en-US" sz="2800" dirty="0" err="1"/>
              <a:t>윗분께</a:t>
            </a:r>
            <a:r>
              <a:rPr lang="ko-KR" altLang="en-US" sz="2800" dirty="0"/>
              <a:t> 하는 것은 물론 형에게도 세배를 한다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86781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세배와 덕담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ko-KR" altLang="en-US" sz="2800" dirty="0"/>
              <a:t>큰절을 하고 나면 세뱃돈을 주기도 하고 덕담을 하기도 한다</a:t>
            </a:r>
            <a:r>
              <a:rPr lang="en-US" altLang="ko-KR" sz="2800" dirty="0"/>
              <a:t>. </a:t>
            </a:r>
            <a:r>
              <a:rPr lang="ko-KR" altLang="en-US" sz="2800" dirty="0"/>
              <a:t>덕담이란 새 해를 맞아 잘 되기를 비는 말이나 인사를 말한다</a:t>
            </a:r>
            <a:r>
              <a:rPr lang="en-US" altLang="ko-KR" sz="2800" dirty="0"/>
              <a:t>. </a:t>
            </a:r>
            <a:r>
              <a:rPr lang="ko-KR" altLang="en-US" sz="2800" dirty="0"/>
              <a:t>옛날에는 덕담을 할 때 올 해 이루어지기를 바라는 일이 벌써 이루어진 것처럼 말을 했다</a:t>
            </a:r>
            <a:r>
              <a:rPr lang="en-US" altLang="ko-KR" sz="2800" dirty="0"/>
              <a:t>. </a:t>
            </a:r>
            <a:r>
              <a:rPr lang="ko-KR" altLang="en-US" sz="2800" dirty="0"/>
              <a:t>예를 들면 대학교 입학 시험을 치를 청년에게는 ‘올해는 아주 좋은 성적으로 합격했다 더구나’ 라든가 결혼할 나이가 된 사람에게는 ‘올해에는 좋은 배필을 만나 결 혼을 </a:t>
            </a:r>
            <a:r>
              <a:rPr lang="ko-KR" altLang="en-US" sz="2800" dirty="0" err="1"/>
              <a:t>했다데</a:t>
            </a:r>
            <a:r>
              <a:rPr lang="ko-KR" altLang="en-US" sz="2800" dirty="0"/>
              <a:t>’ 하는 식으로 말했다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그런데 요즘에는 ‘이번에는 입학 시험에 꼭 </a:t>
            </a:r>
            <a:r>
              <a:rPr lang="ko-KR" altLang="en-US" sz="2800" dirty="0" err="1"/>
              <a:t>합격해라’라든가</a:t>
            </a:r>
            <a:r>
              <a:rPr lang="ko-KR" altLang="en-US" sz="2800" dirty="0"/>
              <a:t> ‘올해에는 꼭 결혼을 해서 좋은 가정을 이루어라’ 라는 식으로 말하는 경우가 보통이다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39265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1</a:t>
            </a:r>
            <a:r>
              <a:rPr lang="ko-KR" altLang="en-US" dirty="0" smtClean="0">
                <a:solidFill>
                  <a:srgbClr val="FFC000"/>
                </a:solidFill>
              </a:rPr>
              <a:t>과 택시</a:t>
            </a:r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택시 기사 </a:t>
            </a:r>
            <a:r>
              <a:rPr lang="en-US" altLang="ko-KR" sz="2800" dirty="0" smtClean="0"/>
              <a:t>:	</a:t>
            </a:r>
            <a:r>
              <a:rPr lang="ko-KR" altLang="en-US" sz="2800" dirty="0" smtClean="0"/>
              <a:t>어서 오십시오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어디로 모실까요</a:t>
            </a:r>
            <a:r>
              <a:rPr lang="en-US" altLang="ko-KR" sz="2800" dirty="0" smtClean="0"/>
              <a:t>?</a:t>
            </a:r>
          </a:p>
          <a:p>
            <a:r>
              <a:rPr lang="ko-KR" altLang="en-US" sz="2800" dirty="0" smtClean="0"/>
              <a:t>아저씨</a:t>
            </a:r>
            <a:r>
              <a:rPr lang="en-US" altLang="ko-KR" sz="2800" dirty="0" smtClean="0"/>
              <a:t>	:	</a:t>
            </a:r>
            <a:r>
              <a:rPr lang="ko-KR" altLang="en-US" sz="2800" dirty="0" smtClean="0"/>
              <a:t>서울역이요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네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잘 알겠습니다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아저씨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좀 천천히 가세요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달달 떨려요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네</a:t>
            </a:r>
            <a:r>
              <a:rPr lang="en-US" altLang="ko-KR" sz="2800" dirty="0" smtClean="0"/>
              <a:t>? </a:t>
            </a:r>
            <a:r>
              <a:rPr lang="ko-KR" altLang="en-US" sz="2800" dirty="0" smtClean="0"/>
              <a:t>차가 </a:t>
            </a:r>
            <a:r>
              <a:rPr lang="ko-KR" altLang="en-US" sz="2800" dirty="0" err="1" smtClean="0"/>
              <a:t>덜덜거린다구요</a:t>
            </a:r>
            <a:r>
              <a:rPr lang="en-US" altLang="ko-KR" sz="2800" dirty="0" smtClean="0"/>
              <a:t>?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아니요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너무 빨라요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무서워요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택시 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하하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무섭습니까</a:t>
            </a:r>
            <a:r>
              <a:rPr lang="en-US" altLang="ko-KR" sz="2800" dirty="0" smtClean="0"/>
              <a:t>? </a:t>
            </a:r>
            <a:r>
              <a:rPr lang="ko-KR" altLang="en-US" sz="2800" dirty="0" smtClean="0"/>
              <a:t>그럼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저처럼 눈을 꼭 감으세요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네</a:t>
            </a:r>
            <a:r>
              <a:rPr lang="en-US" altLang="ko-KR" sz="2800" dirty="0" smtClean="0"/>
              <a:t>? </a:t>
            </a:r>
            <a:r>
              <a:rPr lang="ko-KR" altLang="en-US" sz="2800" dirty="0" smtClean="0"/>
              <a:t>아이고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660541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81643"/>
            <a:ext cx="12192000" cy="6176357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택시 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자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다 왔습니다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벌써요</a:t>
            </a:r>
            <a:r>
              <a:rPr lang="en-US" altLang="ko-KR" sz="2800" dirty="0" smtClean="0"/>
              <a:t>?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정말 눈을 감고 오셨나 보군요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그럼요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너무 </a:t>
            </a:r>
            <a:r>
              <a:rPr lang="ko-KR" altLang="en-US" sz="2800" dirty="0" err="1" smtClean="0"/>
              <a:t>무서웠거둔요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요금은 </a:t>
            </a:r>
            <a:r>
              <a:rPr lang="en-US" altLang="ko-KR" sz="2800" dirty="0" smtClean="0"/>
              <a:t>4,800</a:t>
            </a:r>
            <a:r>
              <a:rPr lang="ko-KR" altLang="en-US" sz="2800" dirty="0" smtClean="0"/>
              <a:t>원 입니다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네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여기 있습니다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손님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이건 </a:t>
            </a:r>
            <a:r>
              <a:rPr lang="en-US" altLang="ko-KR" sz="2800" dirty="0" smtClean="0"/>
              <a:t>1,000</a:t>
            </a:r>
            <a:r>
              <a:rPr lang="ko-KR" altLang="en-US" sz="2800" dirty="0" smtClean="0"/>
              <a:t>원 짜리인데요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r>
              <a:rPr lang="ko-KR" altLang="en-US" sz="2800" dirty="0"/>
              <a:t>아저씨</a:t>
            </a:r>
            <a:r>
              <a:rPr lang="en-US" altLang="ko-KR" sz="2800" dirty="0"/>
              <a:t>	:	</a:t>
            </a:r>
            <a:r>
              <a:rPr lang="ko-KR" altLang="en-US" sz="2800" dirty="0" smtClean="0"/>
              <a:t>돈은 눈을 끄고 박으시나 보죠</a:t>
            </a:r>
            <a:r>
              <a:rPr lang="en-US" altLang="ko-KR" sz="2800" dirty="0" smtClean="0"/>
              <a:t>?</a:t>
            </a:r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택시 </a:t>
            </a:r>
            <a:r>
              <a:rPr lang="ko-KR" altLang="en-US" sz="2800" dirty="0"/>
              <a:t>기사 </a:t>
            </a:r>
            <a:r>
              <a:rPr lang="en-US" altLang="ko-KR" sz="2800" dirty="0"/>
              <a:t>:	</a:t>
            </a:r>
            <a:r>
              <a:rPr lang="ko-KR" altLang="en-US" sz="2800" dirty="0" smtClean="0"/>
              <a:t>네</a:t>
            </a:r>
            <a:r>
              <a:rPr lang="en-US" altLang="ko-KR" sz="2800" dirty="0" smtClean="0"/>
              <a:t>? </a:t>
            </a:r>
            <a:r>
              <a:rPr lang="ko-KR" altLang="en-US" sz="2800" dirty="0" err="1" smtClean="0"/>
              <a:t>어휴</a:t>
            </a:r>
            <a:r>
              <a:rPr lang="en-US" altLang="ko-KR" sz="2800" dirty="0" smtClean="0"/>
              <a:t>.</a:t>
            </a:r>
            <a:endParaRPr lang="en-US" altLang="ko-KR" sz="2800" dirty="0"/>
          </a:p>
          <a:p>
            <a:pPr marL="36900" indent="0">
              <a:buNone/>
            </a:pP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3251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감다</a:t>
            </a:r>
            <a:endParaRPr lang="en-US" altLang="ko-KR" sz="2800" dirty="0" smtClean="0"/>
          </a:p>
          <a:p>
            <a:r>
              <a:rPr lang="ko-KR" altLang="en-US" sz="2800" dirty="0" smtClean="0"/>
              <a:t>기사</a:t>
            </a:r>
            <a:endParaRPr lang="en-US" altLang="ko-KR" sz="2800" dirty="0" smtClean="0"/>
          </a:p>
          <a:p>
            <a:r>
              <a:rPr lang="ko-KR" altLang="en-US" sz="2800" dirty="0" smtClean="0"/>
              <a:t>꼭</a:t>
            </a:r>
            <a:endParaRPr lang="en-US" altLang="ko-KR" sz="2800" dirty="0" smtClean="0"/>
          </a:p>
          <a:p>
            <a:r>
              <a:rPr lang="ko-KR" altLang="en-US" sz="2800" dirty="0" smtClean="0"/>
              <a:t>달달</a:t>
            </a:r>
            <a:endParaRPr lang="en-US" altLang="ko-KR" sz="2800" dirty="0" smtClean="0"/>
          </a:p>
          <a:p>
            <a:r>
              <a:rPr lang="ko-KR" altLang="en-US" sz="2800" dirty="0" smtClean="0"/>
              <a:t>덜덜거리다</a:t>
            </a:r>
            <a:endParaRPr lang="en-US" altLang="ko-KR" sz="2800" dirty="0" smtClean="0"/>
          </a:p>
          <a:p>
            <a:r>
              <a:rPr lang="ko-KR" altLang="en-US" sz="2800" dirty="0" smtClean="0"/>
              <a:t>떨리다</a:t>
            </a:r>
            <a:endParaRPr lang="en-US" altLang="ko-KR" sz="2800" dirty="0" smtClean="0"/>
          </a:p>
          <a:p>
            <a:r>
              <a:rPr lang="ko-KR" altLang="en-US" sz="2800" dirty="0" smtClean="0"/>
              <a:t>무섭다</a:t>
            </a:r>
            <a:endParaRPr lang="en-US" altLang="ko-KR" sz="2800" dirty="0" smtClean="0"/>
          </a:p>
          <a:p>
            <a:r>
              <a:rPr lang="ko-KR" altLang="en-US" sz="2800" dirty="0" smtClean="0"/>
              <a:t>빠르다</a:t>
            </a:r>
            <a:endParaRPr lang="en-US" altLang="ko-KR" sz="2800" dirty="0" smtClean="0"/>
          </a:p>
          <a:p>
            <a:r>
              <a:rPr lang="ko-KR" altLang="en-US" sz="2800" dirty="0" smtClean="0"/>
              <a:t>천천히</a:t>
            </a:r>
            <a:endParaRPr lang="en-US" altLang="ko-KR" sz="2800" dirty="0" smtClean="0"/>
          </a:p>
          <a:p>
            <a:r>
              <a:rPr lang="ko-KR" altLang="en-US" sz="2800" dirty="0" smtClean="0"/>
              <a:t>요금</a:t>
            </a:r>
            <a:endParaRPr lang="en-US" altLang="ko-KR" sz="2800" dirty="0" smtClean="0"/>
          </a:p>
          <a:p>
            <a:endParaRPr lang="ko-KR" altLang="en-US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알겠습니다 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[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알게씀니다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]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달달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빨리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천천히 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[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천처니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]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떨리다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오셨나 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[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오쎤나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]</a:t>
            </a: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314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23</TotalTime>
  <Words>612</Words>
  <Application>Microsoft Office PowerPoint</Application>
  <PresentationFormat>Geniş ekran</PresentationFormat>
  <Paragraphs>97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돋움</vt:lpstr>
      <vt:lpstr>Calisto MT</vt:lpstr>
      <vt:lpstr>Trebuchet MS</vt:lpstr>
      <vt:lpstr>Wingdings 2</vt:lpstr>
      <vt:lpstr>Kurşun Rengi</vt:lpstr>
      <vt:lpstr>KONU</vt:lpstr>
      <vt:lpstr>제25과  한복</vt:lpstr>
      <vt:lpstr>PowerPoint Sunusu</vt:lpstr>
      <vt:lpstr>어휘</vt:lpstr>
      <vt:lpstr>세배와 덕담</vt:lpstr>
      <vt:lpstr>세배와 덕담</vt:lpstr>
      <vt:lpstr>제1과 택시</vt:lpstr>
      <vt:lpstr>PowerPoint Sunusu</vt:lpstr>
      <vt:lpstr>어휘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5</cp:revision>
  <dcterms:created xsi:type="dcterms:W3CDTF">2020-02-25T10:05:01Z</dcterms:created>
  <dcterms:modified xsi:type="dcterms:W3CDTF">2020-03-16T23:57:16Z</dcterms:modified>
</cp:coreProperties>
</file>