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0"/>
  </p:notesMasterIdLst>
  <p:sldIdLst>
    <p:sldId id="257" r:id="rId2"/>
    <p:sldId id="258" r:id="rId3"/>
    <p:sldId id="259" r:id="rId4"/>
    <p:sldId id="260" r:id="rId5"/>
    <p:sldId id="261" r:id="rId6"/>
    <p:sldId id="262" r:id="rId7"/>
    <p:sldId id="263" r:id="rId8"/>
    <p:sldId id="264"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28" autoAdjust="0"/>
    <p:restoredTop sz="94660"/>
  </p:normalViewPr>
  <p:slideViewPr>
    <p:cSldViewPr snapToGrid="0">
      <p:cViewPr varScale="1">
        <p:scale>
          <a:sx n="69" d="100"/>
          <a:sy n="69" d="100"/>
        </p:scale>
        <p:origin x="450"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4F5CE24-6915-44DE-AA6D-33165C56D09D}" type="datetimeFigureOut">
              <a:rPr lang="en-US" smtClean="0"/>
              <a:t>11/15/2017</a:t>
            </a:fld>
            <a:endParaRPr lang="en-US"/>
          </a:p>
        </p:txBody>
      </p:sp>
      <p:sp>
        <p:nvSpPr>
          <p:cNvPr id="4" name="Slayt Görüntüsü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6" name="Alt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F5EC6FF-D352-4F8C-92D2-26A899283E30}" type="slidenum">
              <a:rPr lang="en-US" smtClean="0"/>
              <a:t>‹#›</a:t>
            </a:fld>
            <a:endParaRPr lang="en-US"/>
          </a:p>
        </p:txBody>
      </p:sp>
    </p:spTree>
    <p:extLst>
      <p:ext uri="{BB962C8B-B14F-4D97-AF65-F5344CB8AC3E}">
        <p14:creationId xmlns:p14="http://schemas.microsoft.com/office/powerpoint/2010/main" val="107637152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en-US"/>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en-US"/>
          </a:p>
        </p:txBody>
      </p:sp>
      <p:sp>
        <p:nvSpPr>
          <p:cNvPr id="4" name="Veri Yer Tutucusu 3"/>
          <p:cNvSpPr>
            <a:spLocks noGrp="1"/>
          </p:cNvSpPr>
          <p:nvPr>
            <p:ph type="dt" sz="half" idx="10"/>
          </p:nvPr>
        </p:nvSpPr>
        <p:spPr/>
        <p:txBody>
          <a:bodyPr/>
          <a:lstStyle/>
          <a:p>
            <a:fld id="{1C20E05B-4D1F-47F6-B85F-A9F5838C1E83}" type="datetimeFigureOut">
              <a:rPr lang="en-US" smtClean="0"/>
              <a:t>11/15/2017</a:t>
            </a:fld>
            <a:endParaRPr lang="en-US"/>
          </a:p>
        </p:txBody>
      </p:sp>
      <p:sp>
        <p:nvSpPr>
          <p:cNvPr id="5" name="Altbilgi Yer Tutucusu 4"/>
          <p:cNvSpPr>
            <a:spLocks noGrp="1"/>
          </p:cNvSpPr>
          <p:nvPr>
            <p:ph type="ftr" sz="quarter" idx="11"/>
          </p:nvPr>
        </p:nvSpPr>
        <p:spPr/>
        <p:txBody>
          <a:bodyPr/>
          <a:lstStyle/>
          <a:p>
            <a:endParaRPr lang="en-US"/>
          </a:p>
        </p:txBody>
      </p:sp>
      <p:sp>
        <p:nvSpPr>
          <p:cNvPr id="6" name="Slayt Numarası Yer Tutucusu 5"/>
          <p:cNvSpPr>
            <a:spLocks noGrp="1"/>
          </p:cNvSpPr>
          <p:nvPr>
            <p:ph type="sldNum" sz="quarter" idx="12"/>
          </p:nvPr>
        </p:nvSpPr>
        <p:spPr/>
        <p:txBody>
          <a:bodyPr/>
          <a:lstStyle/>
          <a:p>
            <a:fld id="{32D772D3-9035-485D-9C21-D34135E14536}" type="slidenum">
              <a:rPr lang="en-US" smtClean="0"/>
              <a:t>‹#›</a:t>
            </a:fld>
            <a:endParaRPr lang="en-US"/>
          </a:p>
        </p:txBody>
      </p:sp>
    </p:spTree>
    <p:extLst>
      <p:ext uri="{BB962C8B-B14F-4D97-AF65-F5344CB8AC3E}">
        <p14:creationId xmlns:p14="http://schemas.microsoft.com/office/powerpoint/2010/main" val="375213855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en-US"/>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Veri Yer Tutucusu 3"/>
          <p:cNvSpPr>
            <a:spLocks noGrp="1"/>
          </p:cNvSpPr>
          <p:nvPr>
            <p:ph type="dt" sz="half" idx="10"/>
          </p:nvPr>
        </p:nvSpPr>
        <p:spPr/>
        <p:txBody>
          <a:bodyPr/>
          <a:lstStyle/>
          <a:p>
            <a:fld id="{1C20E05B-4D1F-47F6-B85F-A9F5838C1E83}" type="datetimeFigureOut">
              <a:rPr lang="en-US" smtClean="0"/>
              <a:t>11/15/2017</a:t>
            </a:fld>
            <a:endParaRPr lang="en-US"/>
          </a:p>
        </p:txBody>
      </p:sp>
      <p:sp>
        <p:nvSpPr>
          <p:cNvPr id="5" name="Altbilgi Yer Tutucusu 4"/>
          <p:cNvSpPr>
            <a:spLocks noGrp="1"/>
          </p:cNvSpPr>
          <p:nvPr>
            <p:ph type="ftr" sz="quarter" idx="11"/>
          </p:nvPr>
        </p:nvSpPr>
        <p:spPr/>
        <p:txBody>
          <a:bodyPr/>
          <a:lstStyle/>
          <a:p>
            <a:endParaRPr lang="en-US"/>
          </a:p>
        </p:txBody>
      </p:sp>
      <p:sp>
        <p:nvSpPr>
          <p:cNvPr id="6" name="Slayt Numarası Yer Tutucusu 5"/>
          <p:cNvSpPr>
            <a:spLocks noGrp="1"/>
          </p:cNvSpPr>
          <p:nvPr>
            <p:ph type="sldNum" sz="quarter" idx="12"/>
          </p:nvPr>
        </p:nvSpPr>
        <p:spPr/>
        <p:txBody>
          <a:bodyPr/>
          <a:lstStyle/>
          <a:p>
            <a:fld id="{32D772D3-9035-485D-9C21-D34135E14536}" type="slidenum">
              <a:rPr lang="en-US" smtClean="0"/>
              <a:t>‹#›</a:t>
            </a:fld>
            <a:endParaRPr lang="en-US"/>
          </a:p>
        </p:txBody>
      </p:sp>
    </p:spTree>
    <p:extLst>
      <p:ext uri="{BB962C8B-B14F-4D97-AF65-F5344CB8AC3E}">
        <p14:creationId xmlns:p14="http://schemas.microsoft.com/office/powerpoint/2010/main" val="393975041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en-US"/>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Veri Yer Tutucusu 3"/>
          <p:cNvSpPr>
            <a:spLocks noGrp="1"/>
          </p:cNvSpPr>
          <p:nvPr>
            <p:ph type="dt" sz="half" idx="10"/>
          </p:nvPr>
        </p:nvSpPr>
        <p:spPr/>
        <p:txBody>
          <a:bodyPr/>
          <a:lstStyle/>
          <a:p>
            <a:fld id="{1C20E05B-4D1F-47F6-B85F-A9F5838C1E83}" type="datetimeFigureOut">
              <a:rPr lang="en-US" smtClean="0"/>
              <a:t>11/15/2017</a:t>
            </a:fld>
            <a:endParaRPr lang="en-US"/>
          </a:p>
        </p:txBody>
      </p:sp>
      <p:sp>
        <p:nvSpPr>
          <p:cNvPr id="5" name="Altbilgi Yer Tutucusu 4"/>
          <p:cNvSpPr>
            <a:spLocks noGrp="1"/>
          </p:cNvSpPr>
          <p:nvPr>
            <p:ph type="ftr" sz="quarter" idx="11"/>
          </p:nvPr>
        </p:nvSpPr>
        <p:spPr/>
        <p:txBody>
          <a:bodyPr/>
          <a:lstStyle/>
          <a:p>
            <a:endParaRPr lang="en-US"/>
          </a:p>
        </p:txBody>
      </p:sp>
      <p:sp>
        <p:nvSpPr>
          <p:cNvPr id="6" name="Slayt Numarası Yer Tutucusu 5"/>
          <p:cNvSpPr>
            <a:spLocks noGrp="1"/>
          </p:cNvSpPr>
          <p:nvPr>
            <p:ph type="sldNum" sz="quarter" idx="12"/>
          </p:nvPr>
        </p:nvSpPr>
        <p:spPr/>
        <p:txBody>
          <a:bodyPr/>
          <a:lstStyle/>
          <a:p>
            <a:fld id="{32D772D3-9035-485D-9C21-D34135E14536}" type="slidenum">
              <a:rPr lang="en-US" smtClean="0"/>
              <a:t>‹#›</a:t>
            </a:fld>
            <a:endParaRPr lang="en-US"/>
          </a:p>
        </p:txBody>
      </p:sp>
    </p:spTree>
    <p:extLst>
      <p:ext uri="{BB962C8B-B14F-4D97-AF65-F5344CB8AC3E}">
        <p14:creationId xmlns:p14="http://schemas.microsoft.com/office/powerpoint/2010/main" val="315597583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AndTx">
  <p:cSld name="Başlık, İçerik ve Metin">
    <p:spTree>
      <p:nvGrpSpPr>
        <p:cNvPr id="1" name=""/>
        <p:cNvGrpSpPr/>
        <p:nvPr/>
      </p:nvGrpSpPr>
      <p:grpSpPr>
        <a:xfrm>
          <a:off x="0" y="0"/>
          <a:ext cx="0" cy="0"/>
          <a:chOff x="0" y="0"/>
          <a:chExt cx="0" cy="0"/>
        </a:xfrm>
      </p:grpSpPr>
      <p:sp>
        <p:nvSpPr>
          <p:cNvPr id="2" name="Unvan 1"/>
          <p:cNvSpPr>
            <a:spLocks noGrp="1"/>
          </p:cNvSpPr>
          <p:nvPr>
            <p:ph type="title"/>
          </p:nvPr>
        </p:nvSpPr>
        <p:spPr>
          <a:xfrm>
            <a:off x="609600" y="274638"/>
            <a:ext cx="10972800" cy="1143000"/>
          </a:xfrm>
        </p:spPr>
        <p:txBody>
          <a:bodyPr/>
          <a:lstStyle/>
          <a:p>
            <a:r>
              <a:rPr lang="tr-TR" smtClean="0"/>
              <a:t>Asıl başlık stili için tıklatın</a:t>
            </a:r>
            <a:endParaRPr lang="en-US"/>
          </a:p>
        </p:txBody>
      </p:sp>
      <p:sp>
        <p:nvSpPr>
          <p:cNvPr id="3" name="İçerik Yer Tutucusu 2"/>
          <p:cNvSpPr>
            <a:spLocks noGrp="1"/>
          </p:cNvSpPr>
          <p:nvPr>
            <p:ph sz="half" idx="1"/>
          </p:nvPr>
        </p:nvSpPr>
        <p:spPr>
          <a:xfrm>
            <a:off x="609600" y="1600201"/>
            <a:ext cx="5384800" cy="4525963"/>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Metin Yer Tutucusu 3"/>
          <p:cNvSpPr>
            <a:spLocks noGrp="1"/>
          </p:cNvSpPr>
          <p:nvPr>
            <p:ph type="body" sz="half" idx="2"/>
          </p:nvPr>
        </p:nvSpPr>
        <p:spPr>
          <a:xfrm>
            <a:off x="6197600" y="1600201"/>
            <a:ext cx="5384800" cy="4525963"/>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tr-TR" alt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tr-TR" altLang="en-US"/>
          </a:p>
        </p:txBody>
      </p:sp>
      <p:sp>
        <p:nvSpPr>
          <p:cNvPr id="7" name="Rectangle 6"/>
          <p:cNvSpPr>
            <a:spLocks noGrp="1" noChangeArrowheads="1"/>
          </p:cNvSpPr>
          <p:nvPr>
            <p:ph type="sldNum" sz="quarter" idx="12"/>
          </p:nvPr>
        </p:nvSpPr>
        <p:spPr>
          <a:ln/>
        </p:spPr>
        <p:txBody>
          <a:bodyPr/>
          <a:lstStyle>
            <a:lvl1pPr>
              <a:defRPr/>
            </a:lvl1pPr>
          </a:lstStyle>
          <a:p>
            <a:pPr>
              <a:defRPr/>
            </a:pPr>
            <a:fld id="{0AFD6AD0-0532-4C99-AAAF-5C18BB596A2A}" type="slidenum">
              <a:rPr lang="tr-TR" altLang="en-US"/>
              <a:pPr>
                <a:defRPr/>
              </a:pPr>
              <a:t>‹#›</a:t>
            </a:fld>
            <a:endParaRPr lang="tr-TR" altLang="en-US"/>
          </a:p>
        </p:txBody>
      </p:sp>
    </p:spTree>
    <p:extLst>
      <p:ext uri="{BB962C8B-B14F-4D97-AF65-F5344CB8AC3E}">
        <p14:creationId xmlns:p14="http://schemas.microsoft.com/office/powerpoint/2010/main" val="6571593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en-US"/>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Veri Yer Tutucusu 3"/>
          <p:cNvSpPr>
            <a:spLocks noGrp="1"/>
          </p:cNvSpPr>
          <p:nvPr>
            <p:ph type="dt" sz="half" idx="10"/>
          </p:nvPr>
        </p:nvSpPr>
        <p:spPr/>
        <p:txBody>
          <a:bodyPr/>
          <a:lstStyle/>
          <a:p>
            <a:fld id="{1C20E05B-4D1F-47F6-B85F-A9F5838C1E83}" type="datetimeFigureOut">
              <a:rPr lang="en-US" smtClean="0"/>
              <a:t>11/15/2017</a:t>
            </a:fld>
            <a:endParaRPr lang="en-US"/>
          </a:p>
        </p:txBody>
      </p:sp>
      <p:sp>
        <p:nvSpPr>
          <p:cNvPr id="5" name="Altbilgi Yer Tutucusu 4"/>
          <p:cNvSpPr>
            <a:spLocks noGrp="1"/>
          </p:cNvSpPr>
          <p:nvPr>
            <p:ph type="ftr" sz="quarter" idx="11"/>
          </p:nvPr>
        </p:nvSpPr>
        <p:spPr/>
        <p:txBody>
          <a:bodyPr/>
          <a:lstStyle/>
          <a:p>
            <a:endParaRPr lang="en-US"/>
          </a:p>
        </p:txBody>
      </p:sp>
      <p:sp>
        <p:nvSpPr>
          <p:cNvPr id="6" name="Slayt Numarası Yer Tutucusu 5"/>
          <p:cNvSpPr>
            <a:spLocks noGrp="1"/>
          </p:cNvSpPr>
          <p:nvPr>
            <p:ph type="sldNum" sz="quarter" idx="12"/>
          </p:nvPr>
        </p:nvSpPr>
        <p:spPr/>
        <p:txBody>
          <a:bodyPr/>
          <a:lstStyle/>
          <a:p>
            <a:fld id="{32D772D3-9035-485D-9C21-D34135E14536}" type="slidenum">
              <a:rPr lang="en-US" smtClean="0"/>
              <a:t>‹#›</a:t>
            </a:fld>
            <a:endParaRPr lang="en-US"/>
          </a:p>
        </p:txBody>
      </p:sp>
    </p:spTree>
    <p:extLst>
      <p:ext uri="{BB962C8B-B14F-4D97-AF65-F5344CB8AC3E}">
        <p14:creationId xmlns:p14="http://schemas.microsoft.com/office/powerpoint/2010/main" val="174818404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en-US"/>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1C20E05B-4D1F-47F6-B85F-A9F5838C1E83}" type="datetimeFigureOut">
              <a:rPr lang="en-US" smtClean="0"/>
              <a:t>11/15/2017</a:t>
            </a:fld>
            <a:endParaRPr lang="en-US"/>
          </a:p>
        </p:txBody>
      </p:sp>
      <p:sp>
        <p:nvSpPr>
          <p:cNvPr id="5" name="Altbilgi Yer Tutucusu 4"/>
          <p:cNvSpPr>
            <a:spLocks noGrp="1"/>
          </p:cNvSpPr>
          <p:nvPr>
            <p:ph type="ftr" sz="quarter" idx="11"/>
          </p:nvPr>
        </p:nvSpPr>
        <p:spPr/>
        <p:txBody>
          <a:bodyPr/>
          <a:lstStyle/>
          <a:p>
            <a:endParaRPr lang="en-US"/>
          </a:p>
        </p:txBody>
      </p:sp>
      <p:sp>
        <p:nvSpPr>
          <p:cNvPr id="6" name="Slayt Numarası Yer Tutucusu 5"/>
          <p:cNvSpPr>
            <a:spLocks noGrp="1"/>
          </p:cNvSpPr>
          <p:nvPr>
            <p:ph type="sldNum" sz="quarter" idx="12"/>
          </p:nvPr>
        </p:nvSpPr>
        <p:spPr/>
        <p:txBody>
          <a:bodyPr/>
          <a:lstStyle/>
          <a:p>
            <a:fld id="{32D772D3-9035-485D-9C21-D34135E14536}" type="slidenum">
              <a:rPr lang="en-US" smtClean="0"/>
              <a:t>‹#›</a:t>
            </a:fld>
            <a:endParaRPr lang="en-US"/>
          </a:p>
        </p:txBody>
      </p:sp>
    </p:spTree>
    <p:extLst>
      <p:ext uri="{BB962C8B-B14F-4D97-AF65-F5344CB8AC3E}">
        <p14:creationId xmlns:p14="http://schemas.microsoft.com/office/powerpoint/2010/main" val="69890092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en-US"/>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Veri Yer Tutucusu 4"/>
          <p:cNvSpPr>
            <a:spLocks noGrp="1"/>
          </p:cNvSpPr>
          <p:nvPr>
            <p:ph type="dt" sz="half" idx="10"/>
          </p:nvPr>
        </p:nvSpPr>
        <p:spPr/>
        <p:txBody>
          <a:bodyPr/>
          <a:lstStyle/>
          <a:p>
            <a:fld id="{1C20E05B-4D1F-47F6-B85F-A9F5838C1E83}" type="datetimeFigureOut">
              <a:rPr lang="en-US" smtClean="0"/>
              <a:t>11/15/2017</a:t>
            </a:fld>
            <a:endParaRPr lang="en-US"/>
          </a:p>
        </p:txBody>
      </p:sp>
      <p:sp>
        <p:nvSpPr>
          <p:cNvPr id="6" name="Altbilgi Yer Tutucusu 5"/>
          <p:cNvSpPr>
            <a:spLocks noGrp="1"/>
          </p:cNvSpPr>
          <p:nvPr>
            <p:ph type="ftr" sz="quarter" idx="11"/>
          </p:nvPr>
        </p:nvSpPr>
        <p:spPr/>
        <p:txBody>
          <a:bodyPr/>
          <a:lstStyle/>
          <a:p>
            <a:endParaRPr lang="en-US"/>
          </a:p>
        </p:txBody>
      </p:sp>
      <p:sp>
        <p:nvSpPr>
          <p:cNvPr id="7" name="Slayt Numarası Yer Tutucusu 6"/>
          <p:cNvSpPr>
            <a:spLocks noGrp="1"/>
          </p:cNvSpPr>
          <p:nvPr>
            <p:ph type="sldNum" sz="quarter" idx="12"/>
          </p:nvPr>
        </p:nvSpPr>
        <p:spPr/>
        <p:txBody>
          <a:bodyPr/>
          <a:lstStyle/>
          <a:p>
            <a:fld id="{32D772D3-9035-485D-9C21-D34135E14536}" type="slidenum">
              <a:rPr lang="en-US" smtClean="0"/>
              <a:t>‹#›</a:t>
            </a:fld>
            <a:endParaRPr lang="en-US"/>
          </a:p>
        </p:txBody>
      </p:sp>
    </p:spTree>
    <p:extLst>
      <p:ext uri="{BB962C8B-B14F-4D97-AF65-F5344CB8AC3E}">
        <p14:creationId xmlns:p14="http://schemas.microsoft.com/office/powerpoint/2010/main" val="241804707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en-US"/>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7" name="Veri Yer Tutucusu 6"/>
          <p:cNvSpPr>
            <a:spLocks noGrp="1"/>
          </p:cNvSpPr>
          <p:nvPr>
            <p:ph type="dt" sz="half" idx="10"/>
          </p:nvPr>
        </p:nvSpPr>
        <p:spPr/>
        <p:txBody>
          <a:bodyPr/>
          <a:lstStyle/>
          <a:p>
            <a:fld id="{1C20E05B-4D1F-47F6-B85F-A9F5838C1E83}" type="datetimeFigureOut">
              <a:rPr lang="en-US" smtClean="0"/>
              <a:t>11/15/2017</a:t>
            </a:fld>
            <a:endParaRPr lang="en-US"/>
          </a:p>
        </p:txBody>
      </p:sp>
      <p:sp>
        <p:nvSpPr>
          <p:cNvPr id="8" name="Altbilgi Yer Tutucusu 7"/>
          <p:cNvSpPr>
            <a:spLocks noGrp="1"/>
          </p:cNvSpPr>
          <p:nvPr>
            <p:ph type="ftr" sz="quarter" idx="11"/>
          </p:nvPr>
        </p:nvSpPr>
        <p:spPr/>
        <p:txBody>
          <a:bodyPr/>
          <a:lstStyle/>
          <a:p>
            <a:endParaRPr lang="en-US"/>
          </a:p>
        </p:txBody>
      </p:sp>
      <p:sp>
        <p:nvSpPr>
          <p:cNvPr id="9" name="Slayt Numarası Yer Tutucusu 8"/>
          <p:cNvSpPr>
            <a:spLocks noGrp="1"/>
          </p:cNvSpPr>
          <p:nvPr>
            <p:ph type="sldNum" sz="quarter" idx="12"/>
          </p:nvPr>
        </p:nvSpPr>
        <p:spPr/>
        <p:txBody>
          <a:bodyPr/>
          <a:lstStyle/>
          <a:p>
            <a:fld id="{32D772D3-9035-485D-9C21-D34135E14536}" type="slidenum">
              <a:rPr lang="en-US" smtClean="0"/>
              <a:t>‹#›</a:t>
            </a:fld>
            <a:endParaRPr lang="en-US"/>
          </a:p>
        </p:txBody>
      </p:sp>
    </p:spTree>
    <p:extLst>
      <p:ext uri="{BB962C8B-B14F-4D97-AF65-F5344CB8AC3E}">
        <p14:creationId xmlns:p14="http://schemas.microsoft.com/office/powerpoint/2010/main" val="14426345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en-US"/>
          </a:p>
        </p:txBody>
      </p:sp>
      <p:sp>
        <p:nvSpPr>
          <p:cNvPr id="3" name="Veri Yer Tutucusu 2"/>
          <p:cNvSpPr>
            <a:spLocks noGrp="1"/>
          </p:cNvSpPr>
          <p:nvPr>
            <p:ph type="dt" sz="half" idx="10"/>
          </p:nvPr>
        </p:nvSpPr>
        <p:spPr/>
        <p:txBody>
          <a:bodyPr/>
          <a:lstStyle/>
          <a:p>
            <a:fld id="{1C20E05B-4D1F-47F6-B85F-A9F5838C1E83}" type="datetimeFigureOut">
              <a:rPr lang="en-US" smtClean="0"/>
              <a:t>11/15/2017</a:t>
            </a:fld>
            <a:endParaRPr lang="en-US"/>
          </a:p>
        </p:txBody>
      </p:sp>
      <p:sp>
        <p:nvSpPr>
          <p:cNvPr id="4" name="Altbilgi Yer Tutucusu 3"/>
          <p:cNvSpPr>
            <a:spLocks noGrp="1"/>
          </p:cNvSpPr>
          <p:nvPr>
            <p:ph type="ftr" sz="quarter" idx="11"/>
          </p:nvPr>
        </p:nvSpPr>
        <p:spPr/>
        <p:txBody>
          <a:bodyPr/>
          <a:lstStyle/>
          <a:p>
            <a:endParaRPr lang="en-US"/>
          </a:p>
        </p:txBody>
      </p:sp>
      <p:sp>
        <p:nvSpPr>
          <p:cNvPr id="5" name="Slayt Numarası Yer Tutucusu 4"/>
          <p:cNvSpPr>
            <a:spLocks noGrp="1"/>
          </p:cNvSpPr>
          <p:nvPr>
            <p:ph type="sldNum" sz="quarter" idx="12"/>
          </p:nvPr>
        </p:nvSpPr>
        <p:spPr/>
        <p:txBody>
          <a:bodyPr/>
          <a:lstStyle/>
          <a:p>
            <a:fld id="{32D772D3-9035-485D-9C21-D34135E14536}" type="slidenum">
              <a:rPr lang="en-US" smtClean="0"/>
              <a:t>‹#›</a:t>
            </a:fld>
            <a:endParaRPr lang="en-US"/>
          </a:p>
        </p:txBody>
      </p:sp>
    </p:spTree>
    <p:extLst>
      <p:ext uri="{BB962C8B-B14F-4D97-AF65-F5344CB8AC3E}">
        <p14:creationId xmlns:p14="http://schemas.microsoft.com/office/powerpoint/2010/main" val="19191572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1C20E05B-4D1F-47F6-B85F-A9F5838C1E83}" type="datetimeFigureOut">
              <a:rPr lang="en-US" smtClean="0"/>
              <a:t>11/15/2017</a:t>
            </a:fld>
            <a:endParaRPr lang="en-US"/>
          </a:p>
        </p:txBody>
      </p:sp>
      <p:sp>
        <p:nvSpPr>
          <p:cNvPr id="3" name="Altbilgi Yer Tutucusu 2"/>
          <p:cNvSpPr>
            <a:spLocks noGrp="1"/>
          </p:cNvSpPr>
          <p:nvPr>
            <p:ph type="ftr" sz="quarter" idx="11"/>
          </p:nvPr>
        </p:nvSpPr>
        <p:spPr/>
        <p:txBody>
          <a:bodyPr/>
          <a:lstStyle/>
          <a:p>
            <a:endParaRPr lang="en-US"/>
          </a:p>
        </p:txBody>
      </p:sp>
      <p:sp>
        <p:nvSpPr>
          <p:cNvPr id="4" name="Slayt Numarası Yer Tutucusu 3"/>
          <p:cNvSpPr>
            <a:spLocks noGrp="1"/>
          </p:cNvSpPr>
          <p:nvPr>
            <p:ph type="sldNum" sz="quarter" idx="12"/>
          </p:nvPr>
        </p:nvSpPr>
        <p:spPr/>
        <p:txBody>
          <a:bodyPr/>
          <a:lstStyle/>
          <a:p>
            <a:fld id="{32D772D3-9035-485D-9C21-D34135E14536}" type="slidenum">
              <a:rPr lang="en-US" smtClean="0"/>
              <a:t>‹#›</a:t>
            </a:fld>
            <a:endParaRPr lang="en-US"/>
          </a:p>
        </p:txBody>
      </p:sp>
    </p:spTree>
    <p:extLst>
      <p:ext uri="{BB962C8B-B14F-4D97-AF65-F5344CB8AC3E}">
        <p14:creationId xmlns:p14="http://schemas.microsoft.com/office/powerpoint/2010/main" val="7908239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en-US"/>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1C20E05B-4D1F-47F6-B85F-A9F5838C1E83}" type="datetimeFigureOut">
              <a:rPr lang="en-US" smtClean="0"/>
              <a:t>11/15/2017</a:t>
            </a:fld>
            <a:endParaRPr lang="en-US"/>
          </a:p>
        </p:txBody>
      </p:sp>
      <p:sp>
        <p:nvSpPr>
          <p:cNvPr id="6" name="Altbilgi Yer Tutucusu 5"/>
          <p:cNvSpPr>
            <a:spLocks noGrp="1"/>
          </p:cNvSpPr>
          <p:nvPr>
            <p:ph type="ftr" sz="quarter" idx="11"/>
          </p:nvPr>
        </p:nvSpPr>
        <p:spPr/>
        <p:txBody>
          <a:bodyPr/>
          <a:lstStyle/>
          <a:p>
            <a:endParaRPr lang="en-US"/>
          </a:p>
        </p:txBody>
      </p:sp>
      <p:sp>
        <p:nvSpPr>
          <p:cNvPr id="7" name="Slayt Numarası Yer Tutucusu 6"/>
          <p:cNvSpPr>
            <a:spLocks noGrp="1"/>
          </p:cNvSpPr>
          <p:nvPr>
            <p:ph type="sldNum" sz="quarter" idx="12"/>
          </p:nvPr>
        </p:nvSpPr>
        <p:spPr/>
        <p:txBody>
          <a:bodyPr/>
          <a:lstStyle/>
          <a:p>
            <a:fld id="{32D772D3-9035-485D-9C21-D34135E14536}" type="slidenum">
              <a:rPr lang="en-US" smtClean="0"/>
              <a:t>‹#›</a:t>
            </a:fld>
            <a:endParaRPr lang="en-US"/>
          </a:p>
        </p:txBody>
      </p:sp>
    </p:spTree>
    <p:extLst>
      <p:ext uri="{BB962C8B-B14F-4D97-AF65-F5344CB8AC3E}">
        <p14:creationId xmlns:p14="http://schemas.microsoft.com/office/powerpoint/2010/main" val="393555871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en-US"/>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1C20E05B-4D1F-47F6-B85F-A9F5838C1E83}" type="datetimeFigureOut">
              <a:rPr lang="en-US" smtClean="0"/>
              <a:t>11/15/2017</a:t>
            </a:fld>
            <a:endParaRPr lang="en-US"/>
          </a:p>
        </p:txBody>
      </p:sp>
      <p:sp>
        <p:nvSpPr>
          <p:cNvPr id="6" name="Altbilgi Yer Tutucusu 5"/>
          <p:cNvSpPr>
            <a:spLocks noGrp="1"/>
          </p:cNvSpPr>
          <p:nvPr>
            <p:ph type="ftr" sz="quarter" idx="11"/>
          </p:nvPr>
        </p:nvSpPr>
        <p:spPr/>
        <p:txBody>
          <a:bodyPr/>
          <a:lstStyle/>
          <a:p>
            <a:endParaRPr lang="en-US"/>
          </a:p>
        </p:txBody>
      </p:sp>
      <p:sp>
        <p:nvSpPr>
          <p:cNvPr id="7" name="Slayt Numarası Yer Tutucusu 6"/>
          <p:cNvSpPr>
            <a:spLocks noGrp="1"/>
          </p:cNvSpPr>
          <p:nvPr>
            <p:ph type="sldNum" sz="quarter" idx="12"/>
          </p:nvPr>
        </p:nvSpPr>
        <p:spPr/>
        <p:txBody>
          <a:bodyPr/>
          <a:lstStyle/>
          <a:p>
            <a:fld id="{32D772D3-9035-485D-9C21-D34135E14536}" type="slidenum">
              <a:rPr lang="en-US" smtClean="0"/>
              <a:t>‹#›</a:t>
            </a:fld>
            <a:endParaRPr lang="en-US"/>
          </a:p>
        </p:txBody>
      </p:sp>
    </p:spTree>
    <p:extLst>
      <p:ext uri="{BB962C8B-B14F-4D97-AF65-F5344CB8AC3E}">
        <p14:creationId xmlns:p14="http://schemas.microsoft.com/office/powerpoint/2010/main" val="177420549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en-US"/>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C20E05B-4D1F-47F6-B85F-A9F5838C1E83}" type="datetimeFigureOut">
              <a:rPr lang="en-US" smtClean="0"/>
              <a:t>11/15/2017</a:t>
            </a:fld>
            <a:endParaRPr lang="en-US"/>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2D772D3-9035-485D-9C21-D34135E14536}" type="slidenum">
              <a:rPr lang="en-US" smtClean="0"/>
              <a:t>‹#›</a:t>
            </a:fld>
            <a:endParaRPr lang="en-US"/>
          </a:p>
        </p:txBody>
      </p:sp>
    </p:spTree>
    <p:extLst>
      <p:ext uri="{BB962C8B-B14F-4D97-AF65-F5344CB8AC3E}">
        <p14:creationId xmlns:p14="http://schemas.microsoft.com/office/powerpoint/2010/main" val="296594952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ctrTitle"/>
          </p:nvPr>
        </p:nvSpPr>
        <p:spPr>
          <a:xfrm>
            <a:off x="2209800" y="2130426"/>
            <a:ext cx="7772400" cy="1470025"/>
          </a:xfrm>
        </p:spPr>
        <p:txBody>
          <a:bodyPr anchor="ctr"/>
          <a:lstStyle/>
          <a:p>
            <a:pPr eaLnBrk="1" hangingPunct="1"/>
            <a:r>
              <a:rPr lang="tr-TR" altLang="en-US" sz="4400"/>
              <a:t>ÖRDEK YETİŞTİRİCİLİĞİ</a:t>
            </a:r>
          </a:p>
        </p:txBody>
      </p:sp>
      <p:sp>
        <p:nvSpPr>
          <p:cNvPr id="5123" name="Rectangle 3"/>
          <p:cNvSpPr>
            <a:spLocks noGrp="1" noChangeArrowheads="1"/>
          </p:cNvSpPr>
          <p:nvPr>
            <p:ph type="subTitle" idx="1"/>
          </p:nvPr>
        </p:nvSpPr>
        <p:spPr>
          <a:xfrm>
            <a:off x="2895600" y="3886200"/>
            <a:ext cx="6400800" cy="1752600"/>
          </a:xfrm>
        </p:spPr>
        <p:txBody>
          <a:bodyPr/>
          <a:lstStyle/>
          <a:p>
            <a:pPr eaLnBrk="1" hangingPunct="1"/>
            <a:endParaRPr lang="tr-TR" altLang="en-US" sz="3200" dirty="0"/>
          </a:p>
        </p:txBody>
      </p:sp>
    </p:spTree>
    <p:extLst>
      <p:ext uri="{BB962C8B-B14F-4D97-AF65-F5344CB8AC3E}">
        <p14:creationId xmlns:p14="http://schemas.microsoft.com/office/powerpoint/2010/main" val="262448753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ctrTitle"/>
          </p:nvPr>
        </p:nvSpPr>
        <p:spPr>
          <a:xfrm>
            <a:off x="2133600" y="304800"/>
            <a:ext cx="7772400" cy="1219200"/>
          </a:xfrm>
        </p:spPr>
        <p:txBody>
          <a:bodyPr anchor="ctr"/>
          <a:lstStyle/>
          <a:p>
            <a:pPr eaLnBrk="1" hangingPunct="1"/>
            <a:r>
              <a:rPr lang="tr-TR" altLang="en-US" sz="4400"/>
              <a:t>Evcil Ördek</a:t>
            </a:r>
            <a:endParaRPr lang="en-US" altLang="en-US" sz="4400"/>
          </a:p>
        </p:txBody>
      </p:sp>
      <p:sp>
        <p:nvSpPr>
          <p:cNvPr id="6147" name="Rectangle 3"/>
          <p:cNvSpPr>
            <a:spLocks noGrp="1" noChangeArrowheads="1"/>
          </p:cNvSpPr>
          <p:nvPr>
            <p:ph type="subTitle" idx="1"/>
          </p:nvPr>
        </p:nvSpPr>
        <p:spPr>
          <a:xfrm>
            <a:off x="1919288" y="1700213"/>
            <a:ext cx="8382000" cy="4267200"/>
          </a:xfrm>
        </p:spPr>
        <p:txBody>
          <a:bodyPr/>
          <a:lstStyle/>
          <a:p>
            <a:pPr algn="l" eaLnBrk="1" hangingPunct="1"/>
            <a:r>
              <a:rPr lang="tr-TR" altLang="en-US" sz="2800"/>
              <a:t>Zoolojik Sistemdeki Yeri:</a:t>
            </a:r>
          </a:p>
          <a:p>
            <a:pPr algn="l" eaLnBrk="1" hangingPunct="1"/>
            <a:r>
              <a:rPr lang="tr-TR" altLang="en-US" sz="2800"/>
              <a:t>Hayvanlar Alemi, </a:t>
            </a:r>
          </a:p>
          <a:p>
            <a:pPr algn="l" eaLnBrk="1" hangingPunct="1"/>
            <a:r>
              <a:rPr lang="tr-TR" altLang="en-US" sz="2800"/>
              <a:t>Omurgalılar Grubu, </a:t>
            </a:r>
          </a:p>
          <a:p>
            <a:pPr algn="l" eaLnBrk="1" hangingPunct="1"/>
            <a:r>
              <a:rPr lang="tr-TR" altLang="en-US" sz="2800"/>
              <a:t>Kanatlılar (Aves) Sınıfı, </a:t>
            </a:r>
          </a:p>
          <a:p>
            <a:pPr algn="l" eaLnBrk="1" hangingPunct="1"/>
            <a:r>
              <a:rPr lang="tr-TR" altLang="en-US" sz="2800"/>
              <a:t>Gerçek Kuşlar (Neornithes) Alt Sınıfı, Süzgeç Gagalı Kuşlar (Anseriformes/Lamellirostres) Takımı, </a:t>
            </a:r>
          </a:p>
          <a:p>
            <a:pPr algn="l" eaLnBrk="1" hangingPunct="1"/>
            <a:r>
              <a:rPr lang="tr-TR" altLang="en-US" sz="2800"/>
              <a:t>Ördekgiller (Anatidae) Ailesi</a:t>
            </a:r>
          </a:p>
          <a:p>
            <a:pPr algn="l" eaLnBrk="1" hangingPunct="1"/>
            <a:r>
              <a:rPr lang="tr-TR" altLang="en-US" sz="2800"/>
              <a:t>Anas platyrhynchos (Yeşilbaş ördek) türü’ne aittir</a:t>
            </a:r>
            <a:endParaRPr lang="en-US" altLang="en-US" sz="2800"/>
          </a:p>
        </p:txBody>
      </p:sp>
    </p:spTree>
    <p:extLst>
      <p:ext uri="{BB962C8B-B14F-4D97-AF65-F5344CB8AC3E}">
        <p14:creationId xmlns:p14="http://schemas.microsoft.com/office/powerpoint/2010/main" val="411432752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pPr eaLnBrk="1" hangingPunct="1"/>
            <a:endParaRPr lang="en-US" altLang="en-US" smtClean="0"/>
          </a:p>
        </p:txBody>
      </p:sp>
      <p:sp>
        <p:nvSpPr>
          <p:cNvPr id="7171" name="Rectangle 3"/>
          <p:cNvSpPr>
            <a:spLocks noGrp="1" noChangeArrowheads="1"/>
          </p:cNvSpPr>
          <p:nvPr>
            <p:ph type="body" idx="1"/>
          </p:nvPr>
        </p:nvSpPr>
        <p:spPr/>
        <p:txBody>
          <a:bodyPr/>
          <a:lstStyle/>
          <a:p>
            <a:pPr eaLnBrk="1" hangingPunct="1"/>
            <a:r>
              <a:rPr lang="tr-TR" altLang="en-US"/>
              <a:t>Ördek anatomik özelliklerine ve yaşama için tercih ettiği bölgelere göre bir su kuşu olup, Türkiye’nin çeşitli bölgelerinde halk elinde küçük aile işletmeleri şeklinde üretilen ve ailelerin beslenme gereksiniminin bir kısmını karşılayan bir hayvandır.</a:t>
            </a:r>
          </a:p>
          <a:p>
            <a:pPr eaLnBrk="1" hangingPunct="1"/>
            <a:r>
              <a:rPr lang="tr-TR" altLang="en-US"/>
              <a:t>Günümüzde ticari amaçlarla yoğun (entansif) üretimi  yapılmaktadır.</a:t>
            </a:r>
          </a:p>
        </p:txBody>
      </p:sp>
    </p:spTree>
    <p:extLst>
      <p:ext uri="{BB962C8B-B14F-4D97-AF65-F5344CB8AC3E}">
        <p14:creationId xmlns:p14="http://schemas.microsoft.com/office/powerpoint/2010/main" val="188829786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lstStyle/>
          <a:p>
            <a:pPr eaLnBrk="1" hangingPunct="1"/>
            <a:r>
              <a:rPr lang="tr-TR" altLang="en-US" b="1" i="1" smtClean="0"/>
              <a:t>Avantajları:</a:t>
            </a:r>
          </a:p>
        </p:txBody>
      </p:sp>
      <p:sp>
        <p:nvSpPr>
          <p:cNvPr id="8195" name="Rectangle 3"/>
          <p:cNvSpPr>
            <a:spLocks noGrp="1" noChangeArrowheads="1"/>
          </p:cNvSpPr>
          <p:nvPr>
            <p:ph type="body" idx="1"/>
          </p:nvPr>
        </p:nvSpPr>
        <p:spPr>
          <a:xfrm>
            <a:off x="1981200" y="2209801"/>
            <a:ext cx="8153400" cy="3763963"/>
          </a:xfrm>
        </p:spPr>
        <p:txBody>
          <a:bodyPr>
            <a:normAutofit fontScale="92500" lnSpcReduction="10000"/>
          </a:bodyPr>
          <a:lstStyle/>
          <a:p>
            <a:pPr eaLnBrk="1" hangingPunct="1">
              <a:lnSpc>
                <a:spcPct val="90000"/>
              </a:lnSpc>
            </a:pPr>
            <a:r>
              <a:rPr lang="tr-TR" altLang="en-US" dirty="0"/>
              <a:t>Her şeyden önce ördek halkımıza yabancı olmayan bir türdür. Ülkenin kırsal alanlarında eski yıllardan beri az da olsa üretimi ve tüketimi yapılmaktadır.</a:t>
            </a:r>
          </a:p>
          <a:p>
            <a:pPr eaLnBrk="1" hangingPunct="1">
              <a:lnSpc>
                <a:spcPct val="90000"/>
              </a:lnSpc>
            </a:pPr>
            <a:r>
              <a:rPr lang="tr-TR" altLang="en-US" dirty="0"/>
              <a:t>Bir çok tavuk hastalığına karşı dirençli olup sık aşılama yapmak gerekmez.</a:t>
            </a:r>
          </a:p>
          <a:p>
            <a:pPr eaLnBrk="1" hangingPunct="1">
              <a:lnSpc>
                <a:spcPct val="90000"/>
              </a:lnSpc>
            </a:pPr>
            <a:r>
              <a:rPr lang="tr-TR" altLang="en-US" dirty="0"/>
              <a:t>Bir çok türe göre olumsuz çevre koşullarına daha dayanıklıdır. </a:t>
            </a:r>
          </a:p>
          <a:p>
            <a:pPr eaLnBrk="1" hangingPunct="1">
              <a:lnSpc>
                <a:spcPct val="90000"/>
              </a:lnSpc>
            </a:pPr>
            <a:r>
              <a:rPr lang="tr-TR" altLang="en-US" dirty="0"/>
              <a:t>Çok basit sığınak ve bakım koşullarına gerek duyulur.</a:t>
            </a:r>
          </a:p>
          <a:p>
            <a:pPr eaLnBrk="1" hangingPunct="1">
              <a:lnSpc>
                <a:spcPct val="90000"/>
              </a:lnSpc>
              <a:buFontTx/>
              <a:buNone/>
            </a:pPr>
            <a:r>
              <a:rPr lang="tr-TR" altLang="en-US" dirty="0"/>
              <a:t> </a:t>
            </a:r>
          </a:p>
        </p:txBody>
      </p:sp>
    </p:spTree>
    <p:extLst>
      <p:ext uri="{BB962C8B-B14F-4D97-AF65-F5344CB8AC3E}">
        <p14:creationId xmlns:p14="http://schemas.microsoft.com/office/powerpoint/2010/main" val="338635564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p:txBody>
          <a:bodyPr/>
          <a:lstStyle/>
          <a:p>
            <a:pPr eaLnBrk="1" hangingPunct="1"/>
            <a:endParaRPr lang="en-US" altLang="en-US" smtClean="0"/>
          </a:p>
        </p:txBody>
      </p:sp>
      <p:sp>
        <p:nvSpPr>
          <p:cNvPr id="9219" name="Rectangle 3"/>
          <p:cNvSpPr>
            <a:spLocks noGrp="1" noChangeArrowheads="1"/>
          </p:cNvSpPr>
          <p:nvPr>
            <p:ph type="body" idx="1"/>
          </p:nvPr>
        </p:nvSpPr>
        <p:spPr/>
        <p:txBody>
          <a:bodyPr/>
          <a:lstStyle/>
          <a:p>
            <a:pPr eaLnBrk="1" hangingPunct="1">
              <a:lnSpc>
                <a:spcPct val="90000"/>
              </a:lnSpc>
            </a:pPr>
            <a:r>
              <a:rPr lang="tr-TR" altLang="en-US" smtClean="0"/>
              <a:t>Bölgedeki böcek, sinek ve sinek larvaları ve ördeklerde yaşayan ve fasciola hepatica adlı bir parazitin ara konakçısı olan bir tatlı su salyangozunu yok ederek dolaylı bir katkı sağlamaktadır.</a:t>
            </a:r>
          </a:p>
          <a:p>
            <a:pPr eaLnBrk="1" hangingPunct="1">
              <a:lnSpc>
                <a:spcPct val="80000"/>
              </a:lnSpc>
            </a:pPr>
            <a:r>
              <a:rPr lang="tr-TR" altLang="en-US" smtClean="0"/>
              <a:t>Et, yumurta, karaciğer, tüy gibi bir çok ürününden yararlanılır. </a:t>
            </a:r>
          </a:p>
        </p:txBody>
      </p:sp>
    </p:spTree>
    <p:extLst>
      <p:ext uri="{BB962C8B-B14F-4D97-AF65-F5344CB8AC3E}">
        <p14:creationId xmlns:p14="http://schemas.microsoft.com/office/powerpoint/2010/main" val="359860001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lstStyle/>
          <a:p>
            <a:pPr eaLnBrk="1" hangingPunct="1"/>
            <a:r>
              <a:rPr lang="tr-TR" altLang="en-US" b="1" i="1" smtClean="0"/>
              <a:t>Dezavantajları:</a:t>
            </a:r>
          </a:p>
        </p:txBody>
      </p:sp>
      <p:sp>
        <p:nvSpPr>
          <p:cNvPr id="10243" name="Rectangle 3"/>
          <p:cNvSpPr>
            <a:spLocks noGrp="1" noChangeArrowheads="1"/>
          </p:cNvSpPr>
          <p:nvPr>
            <p:ph type="body" idx="1"/>
          </p:nvPr>
        </p:nvSpPr>
        <p:spPr/>
        <p:txBody>
          <a:bodyPr/>
          <a:lstStyle/>
          <a:p>
            <a:pPr eaLnBrk="1" hangingPunct="1">
              <a:lnSpc>
                <a:spcPct val="90000"/>
              </a:lnSpc>
            </a:pPr>
            <a:r>
              <a:rPr lang="tr-TR" altLang="en-US"/>
              <a:t>İnsanlar genellikle su kuşlarına karşı ön yargılıdır. Onların ürünlerinin sağlıksız olduğu düşünülmektedir.</a:t>
            </a:r>
          </a:p>
          <a:p>
            <a:pPr eaLnBrk="1" hangingPunct="1">
              <a:lnSpc>
                <a:spcPct val="90000"/>
              </a:lnSpc>
            </a:pPr>
            <a:r>
              <a:rPr lang="tr-TR" altLang="en-US"/>
              <a:t>Yumurtalarını uygunsuz yerlere yumurtladığı için toplanması zordur.</a:t>
            </a:r>
          </a:p>
          <a:p>
            <a:pPr eaLnBrk="1" hangingPunct="1">
              <a:lnSpc>
                <a:spcPct val="90000"/>
              </a:lnSpc>
            </a:pPr>
            <a:r>
              <a:rPr lang="tr-TR" altLang="en-US"/>
              <a:t>Eskiden tüy dipleri karkastan tam olarak temizlenemediği için pazarlamada sorun yaşanmaktaydı. Ancak şimdi bu sorunu çözen yeni yöntemler geliştirilmiş ve böylece sorun büyük ölçüde ortadan kaldırılmıştır.</a:t>
            </a:r>
          </a:p>
          <a:p>
            <a:pPr eaLnBrk="1" hangingPunct="1">
              <a:lnSpc>
                <a:spcPct val="90000"/>
              </a:lnSpc>
            </a:pPr>
            <a:endParaRPr lang="tr-TR" altLang="en-US"/>
          </a:p>
        </p:txBody>
      </p:sp>
    </p:spTree>
    <p:extLst>
      <p:ext uri="{BB962C8B-B14F-4D97-AF65-F5344CB8AC3E}">
        <p14:creationId xmlns:p14="http://schemas.microsoft.com/office/powerpoint/2010/main" val="224159655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p:txBody>
          <a:bodyPr/>
          <a:lstStyle/>
          <a:p>
            <a:pPr eaLnBrk="1" hangingPunct="1"/>
            <a:endParaRPr lang="en-US" altLang="en-US" smtClean="0"/>
          </a:p>
        </p:txBody>
      </p:sp>
      <p:sp>
        <p:nvSpPr>
          <p:cNvPr id="11267" name="Rectangle 3"/>
          <p:cNvSpPr>
            <a:spLocks noGrp="1" noChangeArrowheads="1"/>
          </p:cNvSpPr>
          <p:nvPr>
            <p:ph type="body" idx="1"/>
          </p:nvPr>
        </p:nvSpPr>
        <p:spPr/>
        <p:txBody>
          <a:bodyPr>
            <a:normAutofit/>
          </a:bodyPr>
          <a:lstStyle/>
          <a:p>
            <a:pPr algn="just" eaLnBrk="1" hangingPunct="1"/>
            <a:r>
              <a:rPr lang="tr-TR" altLang="en-US">
                <a:cs typeface="Arial" panose="020B0604020202020204" pitchFamily="34" charset="0"/>
              </a:rPr>
              <a:t>Etine yönelik üretim ise oldukça geniş bir alanda (Asya, Amerika, Avrupa vb) temel üretim kollarından biri olarak giderek önem kazanmaktadır.  Bu amaçla geliştirilmiş ırklar özellikle ün kazanmışlardır.</a:t>
            </a:r>
          </a:p>
          <a:p>
            <a:pPr algn="just" eaLnBrk="1" hangingPunct="1"/>
            <a:r>
              <a:rPr lang="tr-TR" altLang="en-US">
                <a:cs typeface="Arial" panose="020B0604020202020204" pitchFamily="34" charset="0"/>
              </a:rPr>
              <a:t> Kesilen tüm ördek karkasları kalite yönünden A, B, C olmak üzere sınıflandırılır. A kalite en kaliteli ürün olup, dolgun etli, deride kesik, yırtık veya yanık olmaz. Dip tüy hiç olmamalı veya tek tük kalmış olabilir. Kırık kemik yoktur.</a:t>
            </a:r>
            <a:endParaRPr lang="tr-TR" altLang="en-US" sz="3600">
              <a:cs typeface="Times New Roman" panose="02020603050405020304" pitchFamily="18" charset="0"/>
            </a:endParaRPr>
          </a:p>
          <a:p>
            <a:pPr eaLnBrk="1" hangingPunct="1"/>
            <a:endParaRPr lang="tr-TR" altLang="en-US"/>
          </a:p>
        </p:txBody>
      </p:sp>
    </p:spTree>
    <p:extLst>
      <p:ext uri="{BB962C8B-B14F-4D97-AF65-F5344CB8AC3E}">
        <p14:creationId xmlns:p14="http://schemas.microsoft.com/office/powerpoint/2010/main" val="175438699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8"/>
          <p:cNvSpPr>
            <a:spLocks noGrp="1" noChangeArrowheads="1"/>
          </p:cNvSpPr>
          <p:nvPr>
            <p:ph type="title"/>
          </p:nvPr>
        </p:nvSpPr>
        <p:spPr/>
        <p:txBody>
          <a:bodyPr/>
          <a:lstStyle/>
          <a:p>
            <a:pPr eaLnBrk="1" hangingPunct="1"/>
            <a:endParaRPr lang="en-US" altLang="en-US" smtClean="0"/>
          </a:p>
        </p:txBody>
      </p:sp>
      <p:sp>
        <p:nvSpPr>
          <p:cNvPr id="12291" name="Rectangle 6"/>
          <p:cNvSpPr>
            <a:spLocks noGrp="1" noChangeArrowheads="1"/>
          </p:cNvSpPr>
          <p:nvPr>
            <p:ph type="body" sz="half" idx="2"/>
          </p:nvPr>
        </p:nvSpPr>
        <p:spPr>
          <a:xfrm>
            <a:off x="1992314" y="2133601"/>
            <a:ext cx="8207375" cy="4525963"/>
          </a:xfrm>
        </p:spPr>
        <p:txBody>
          <a:bodyPr/>
          <a:lstStyle/>
          <a:p>
            <a:pPr eaLnBrk="1" hangingPunct="1">
              <a:lnSpc>
                <a:spcPct val="90000"/>
              </a:lnSpc>
              <a:buFontTx/>
              <a:buNone/>
            </a:pPr>
            <a:r>
              <a:rPr lang="tr-TR" altLang="en-US">
                <a:cs typeface="Times New Roman" panose="02020603050405020304" pitchFamily="18" charset="0"/>
              </a:rPr>
              <a:t>Ördek eti kanatlı kümes hayvanı olarak beyaz et olmalıdır. </a:t>
            </a:r>
          </a:p>
          <a:p>
            <a:pPr eaLnBrk="1" hangingPunct="1">
              <a:lnSpc>
                <a:spcPct val="90000"/>
              </a:lnSpc>
              <a:buFontTx/>
              <a:buNone/>
            </a:pPr>
            <a:r>
              <a:rPr lang="tr-TR" altLang="en-US">
                <a:cs typeface="Times New Roman" panose="02020603050405020304" pitchFamily="18" charset="0"/>
              </a:rPr>
              <a:t>Ancak ördek uçabilen bir hayvandır. Uçmak için kasların bol oksijene gereksinimi vardır. Bu da ancak eritrositlerle sağlanır. Kaslarda oksijeni depolayabilen kas proteini olarak myoglobin vardır. </a:t>
            </a:r>
          </a:p>
          <a:p>
            <a:pPr eaLnBrk="1" hangingPunct="1">
              <a:lnSpc>
                <a:spcPct val="90000"/>
              </a:lnSpc>
              <a:buFontTx/>
              <a:buNone/>
            </a:pPr>
            <a:r>
              <a:rPr lang="tr-TR" altLang="en-US">
                <a:cs typeface="Times New Roman" panose="02020603050405020304" pitchFamily="18" charset="0"/>
              </a:rPr>
              <a:t>Özellikle oksijen gereksinimi olan bölgelerde çok bulunan bu kas proteini nedeniyle ördek ve kazlarda kaslar koyu renklidir. </a:t>
            </a:r>
            <a:endParaRPr lang="en-US" altLang="en-US">
              <a:cs typeface="Times New Roman" panose="02020603050405020304" pitchFamily="18" charset="0"/>
            </a:endParaRPr>
          </a:p>
          <a:p>
            <a:pPr eaLnBrk="1" hangingPunct="1">
              <a:lnSpc>
                <a:spcPct val="90000"/>
              </a:lnSpc>
            </a:pPr>
            <a:endParaRPr lang="tr-TR" altLang="en-US"/>
          </a:p>
        </p:txBody>
      </p:sp>
    </p:spTree>
    <p:extLst>
      <p:ext uri="{BB962C8B-B14F-4D97-AF65-F5344CB8AC3E}">
        <p14:creationId xmlns:p14="http://schemas.microsoft.com/office/powerpoint/2010/main" val="4144996662"/>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385</Words>
  <Application>Microsoft Office PowerPoint</Application>
  <PresentationFormat>Geniş ekran</PresentationFormat>
  <Paragraphs>28</Paragraphs>
  <Slides>8</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8</vt:i4>
      </vt:variant>
    </vt:vector>
  </HeadingPairs>
  <TitlesOfParts>
    <vt:vector size="13" baseType="lpstr">
      <vt:lpstr>Arial</vt:lpstr>
      <vt:lpstr>Calibri</vt:lpstr>
      <vt:lpstr>Calibri Light</vt:lpstr>
      <vt:lpstr>Times New Roman</vt:lpstr>
      <vt:lpstr>Office Teması</vt:lpstr>
      <vt:lpstr>ÖRDEK YETİŞTİRİCİLİĞİ</vt:lpstr>
      <vt:lpstr>Evcil Ördek</vt:lpstr>
      <vt:lpstr>PowerPoint Sunusu</vt:lpstr>
      <vt:lpstr>Avantajları:</vt:lpstr>
      <vt:lpstr>PowerPoint Sunusu</vt:lpstr>
      <vt:lpstr>Dezavantajları:</vt:lpstr>
      <vt:lpstr>PowerPoint Sunusu</vt:lpstr>
      <vt:lpstr>PowerPoint Sunusu</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ÖRDEK YETİŞTİRİCİLİĞİ</dc:title>
  <dc:creator>user</dc:creator>
  <cp:lastModifiedBy>user</cp:lastModifiedBy>
  <cp:revision>1</cp:revision>
  <dcterms:created xsi:type="dcterms:W3CDTF">2017-11-15T10:05:42Z</dcterms:created>
  <dcterms:modified xsi:type="dcterms:W3CDTF">2017-11-15T10:05:55Z</dcterms:modified>
</cp:coreProperties>
</file>