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E9A9-1B23-4810-ADBE-BB3DBE185E7B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E146-F273-4B04-8A38-9E8B4E5AE54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101012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 descr="6"/>
          <p:cNvPicPr>
            <a:picLocks noChangeAspect="1" noChangeArrowheads="1"/>
          </p:cNvPicPr>
          <p:nvPr/>
        </p:nvPicPr>
        <p:blipFill>
          <a:blip r:embed="rId2"/>
          <a:srcRect t="11373" b="3121"/>
          <a:stretch>
            <a:fillRect/>
          </a:stretch>
        </p:blipFill>
        <p:spPr bwMode="auto">
          <a:xfrm>
            <a:off x="687434" y="642918"/>
            <a:ext cx="698019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20713"/>
            <a:ext cx="61214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5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72C5E4-3ABB-434D-939E-47B3E70B7E9F}" type="slidenum">
              <a:rPr lang="ko-KR" altLang="en-US">
                <a:solidFill>
                  <a:schemeClr val="tx1"/>
                </a:solidFill>
                <a:latin typeface="굴림" charset="-127"/>
                <a:ea typeface="굴림" charset="-127"/>
              </a:rPr>
              <a:pPr/>
              <a:t>4</a:t>
            </a:fld>
            <a:endParaRPr lang="en-US" altLang="ko-KR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555875" y="476250"/>
            <a:ext cx="4103688" cy="11525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>
              <a:latin typeface="굴림" charset="-127"/>
              <a:ea typeface="굴림" charset="-127"/>
            </a:endParaRPr>
          </a:p>
        </p:txBody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3211513" y="765175"/>
            <a:ext cx="2716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tr-TR" altLang="ko-KR" sz="3200" b="1">
                <a:solidFill>
                  <a:srgbClr val="E75C01"/>
                </a:solidFill>
                <a:ea typeface="굴림" charset="-127"/>
              </a:rPr>
              <a:t>Beyin Ölümü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950" y="1628775"/>
            <a:ext cx="9144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lnSpc>
                <a:spcPct val="150000"/>
              </a:lnSpc>
              <a:buFont typeface="Wingdings" pitchFamily="2" charset="2"/>
              <a:buNone/>
            </a:pPr>
            <a:r>
              <a:rPr kumimoji="1" lang="tr-TR" altLang="ko-KR" sz="2600" b="1">
                <a:ea typeface="굴림" charset="-127"/>
              </a:rPr>
              <a:t>					Beyin Fonksiyonu	: (-)	</a:t>
            </a:r>
          </a:p>
          <a:p>
            <a:pPr marL="365125" indent="-3651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 b="1">
                <a:ea typeface="굴림" charset="-127"/>
              </a:rPr>
              <a:t>Beyin Ölümü	: 	Spontan Solunum	: (-)</a:t>
            </a:r>
          </a:p>
          <a:p>
            <a:pPr marL="365125" indent="-365125">
              <a:lnSpc>
                <a:spcPct val="150000"/>
              </a:lnSpc>
              <a:buFont typeface="Wingdings" pitchFamily="2" charset="2"/>
              <a:buNone/>
            </a:pPr>
            <a:r>
              <a:rPr kumimoji="1" lang="tr-TR" altLang="ko-KR" sz="2600" b="1">
                <a:ea typeface="굴림" charset="-127"/>
              </a:rPr>
              <a:t>					Kardiak Fonksiyon	: (+)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3132138" y="1989138"/>
            <a:ext cx="5032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3132138" y="26368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3132138" y="2852738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107950" y="3586163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 b="1">
                <a:ea typeface="굴림" charset="-127"/>
              </a:rPr>
              <a:t>SPECT, PET	: Beyin kan akımı (-)</a:t>
            </a:r>
          </a:p>
          <a:p>
            <a:pPr marL="365125" indent="-365125">
              <a:lnSpc>
                <a:spcPct val="150000"/>
              </a:lnSpc>
              <a:buFont typeface="Wingdings" pitchFamily="2" charset="2"/>
              <a:buNone/>
            </a:pPr>
            <a:r>
              <a:rPr kumimoji="1" lang="tr-TR" altLang="ko-KR" sz="2600" b="1">
                <a:ea typeface="굴림" charset="-127"/>
              </a:rPr>
              <a:t>				  Beyin perfüzyon, metabolizması (-)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ABDAD7-79EC-449A-9D3B-AD04331A5805}" type="slidenum">
              <a:rPr lang="ko-KR" altLang="en-US">
                <a:solidFill>
                  <a:schemeClr val="tx1"/>
                </a:solidFill>
                <a:latin typeface="굴림" charset="-127"/>
                <a:ea typeface="굴림" charset="-127"/>
              </a:rPr>
              <a:pPr/>
              <a:t>5</a:t>
            </a:fld>
            <a:endParaRPr lang="en-US" altLang="ko-KR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2124075" y="1052513"/>
            <a:ext cx="4895850" cy="46085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87043" name="Picture 3" descr="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198563"/>
            <a:ext cx="45878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Ekran Gösterisi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Slayt 1</vt:lpstr>
      <vt:lpstr>Slayt 2</vt:lpstr>
      <vt:lpstr>Slayt 3</vt:lpstr>
      <vt:lpstr>Slayt 4</vt:lpstr>
      <vt:lpstr>Slayt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KALPMERKZ1677</dc:creator>
  <cp:lastModifiedBy>KALPMERKZ1677</cp:lastModifiedBy>
  <cp:revision>2</cp:revision>
  <dcterms:created xsi:type="dcterms:W3CDTF">2017-05-25T06:14:52Z</dcterms:created>
  <dcterms:modified xsi:type="dcterms:W3CDTF">2017-05-25T06:26:45Z</dcterms:modified>
</cp:coreProperties>
</file>