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A60DEC-3B1B-4553-BB0D-BEC068F98B6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8878826-BD07-4B70-B8EB-64ED176E10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Bazal plazma ACTH,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kortizol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60-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dk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 ACTH 250 µg uyarı testi</a:t>
          </a:r>
        </a:p>
      </dgm:t>
    </dgm:pt>
    <dgm:pt modelId="{CED29219-DF43-4EF8-A713-1488513BC238}" type="parTrans" cxnId="{61DDF946-0424-473F-A9F4-D7B4CF114961}">
      <dgm:prSet/>
      <dgm:spPr/>
      <dgm:t>
        <a:bodyPr/>
        <a:lstStyle/>
        <a:p>
          <a:endParaRPr lang="tr-TR"/>
        </a:p>
      </dgm:t>
    </dgm:pt>
    <dgm:pt modelId="{05547E6A-F875-4CAF-A3D1-D6F3F7015A78}" type="sibTrans" cxnId="{61DDF946-0424-473F-A9F4-D7B4CF114961}">
      <dgm:prSet/>
      <dgm:spPr/>
      <dgm:t>
        <a:bodyPr/>
        <a:lstStyle/>
        <a:p>
          <a:endParaRPr lang="tr-TR"/>
        </a:p>
      </dgm:t>
    </dgm:pt>
    <dgm:pt modelId="{F9773CFA-5D53-4396-9E37-EAE26E8ACE9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Normal</a:t>
          </a:r>
        </a:p>
      </dgm:t>
    </dgm:pt>
    <dgm:pt modelId="{E693A9C5-860D-44B9-B325-FA772D6BB98A}" type="parTrans" cxnId="{3DBC3D20-E429-4C82-8E5F-E8FD8247F0A6}">
      <dgm:prSet/>
      <dgm:spPr/>
      <dgm:t>
        <a:bodyPr/>
        <a:lstStyle/>
        <a:p>
          <a:endParaRPr lang="tr-TR"/>
        </a:p>
      </dgm:t>
    </dgm:pt>
    <dgm:pt modelId="{919CF4E9-6586-47DF-8B50-FD6B1DE78859}" type="sibTrans" cxnId="{3DBC3D20-E429-4C82-8E5F-E8FD8247F0A6}">
      <dgm:prSet/>
      <dgm:spPr/>
      <dgm:t>
        <a:bodyPr/>
        <a:lstStyle/>
        <a:p>
          <a:endParaRPr lang="tr-TR"/>
        </a:p>
      </dgm:t>
    </dgm:pt>
    <dgm:pt modelId="{202D9389-E25C-4C67-BC24-B796FF532D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Adrenal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yetersizlik yok</a:t>
          </a:r>
        </a:p>
      </dgm:t>
    </dgm:pt>
    <dgm:pt modelId="{6F1E199C-22DE-4922-B0F3-6B80253110D0}" type="parTrans" cxnId="{0F2A1D83-FC6B-4B16-9E6D-2807F819EE57}">
      <dgm:prSet/>
      <dgm:spPr/>
      <dgm:t>
        <a:bodyPr/>
        <a:lstStyle/>
        <a:p>
          <a:endParaRPr lang="tr-TR"/>
        </a:p>
      </dgm:t>
    </dgm:pt>
    <dgm:pt modelId="{83B9C28F-891D-4DF6-82FE-BD7ED062AA14}" type="sibTrans" cxnId="{0F2A1D83-FC6B-4B16-9E6D-2807F819EE57}">
      <dgm:prSet/>
      <dgm:spPr/>
      <dgm:t>
        <a:bodyPr/>
        <a:lstStyle/>
        <a:p>
          <a:endParaRPr lang="tr-TR"/>
        </a:p>
      </dgm:t>
    </dgm:pt>
    <dgm:pt modelId="{30DB00A4-72A4-48C2-8467-63E9B1613CF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Tanısal olmayan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kortizol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sonucu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veya şüpheli hipofiz hastalığı</a:t>
          </a:r>
          <a:r>
            <a:rPr kumimoji="0" 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</a:t>
          </a:r>
        </a:p>
      </dgm:t>
    </dgm:pt>
    <dgm:pt modelId="{C4229FD1-94CE-4289-9C52-097F9CF3D216}" type="parTrans" cxnId="{ECDD0D92-2212-4CCE-AA88-C099457F617C}">
      <dgm:prSet/>
      <dgm:spPr/>
      <dgm:t>
        <a:bodyPr/>
        <a:lstStyle/>
        <a:p>
          <a:endParaRPr lang="tr-TR"/>
        </a:p>
      </dgm:t>
    </dgm:pt>
    <dgm:pt modelId="{D7793572-8F48-4947-AFDD-99E3B0D92C02}" type="sibTrans" cxnId="{ECDD0D92-2212-4CCE-AA88-C099457F617C}">
      <dgm:prSet/>
      <dgm:spPr/>
      <dgm:t>
        <a:bodyPr/>
        <a:lstStyle/>
        <a:p>
          <a:endParaRPr lang="tr-TR"/>
        </a:p>
      </dgm:t>
    </dgm:pt>
    <dgm:pt modelId="{475F30E1-28F6-4D78-80DA-2479D73B97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Metirapon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veya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insulin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tolerans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testi</a:t>
          </a:r>
        </a:p>
      </dgm:t>
    </dgm:pt>
    <dgm:pt modelId="{8FCF1748-990B-4B35-B9E1-530E8088B58A}" type="parTrans" cxnId="{5DB3B982-9FA3-43A8-8AB3-7C2D7B9F556F}">
      <dgm:prSet/>
      <dgm:spPr/>
      <dgm:t>
        <a:bodyPr/>
        <a:lstStyle/>
        <a:p>
          <a:endParaRPr lang="tr-TR"/>
        </a:p>
      </dgm:t>
    </dgm:pt>
    <dgm:pt modelId="{4172707A-8F12-4953-BB04-5A38C93FDA2A}" type="sibTrans" cxnId="{5DB3B982-9FA3-43A8-8AB3-7C2D7B9F556F}">
      <dgm:prSet/>
      <dgm:spPr/>
      <dgm:t>
        <a:bodyPr/>
        <a:lstStyle/>
        <a:p>
          <a:endParaRPr lang="tr-TR"/>
        </a:p>
      </dgm:t>
    </dgm:pt>
    <dgm:pt modelId="{205A2D34-1CB9-4C0D-B69D-9CEA84E64D52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Cevap yok veya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subnormal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cevap</a:t>
          </a:r>
        </a:p>
      </dgm:t>
    </dgm:pt>
    <dgm:pt modelId="{4A4CBC97-3EF9-45EC-B0BE-5A9301C8FE49}" type="parTrans" cxnId="{E54A7475-26FD-466B-BAF4-353FD9471428}">
      <dgm:prSet/>
      <dgm:spPr/>
      <dgm:t>
        <a:bodyPr/>
        <a:lstStyle/>
        <a:p>
          <a:endParaRPr lang="tr-TR"/>
        </a:p>
      </dgm:t>
    </dgm:pt>
    <dgm:pt modelId="{F5E2FE8C-994E-48DD-BA81-C9125E28F988}" type="sibTrans" cxnId="{E54A7475-26FD-466B-BAF4-353FD9471428}">
      <dgm:prSet/>
      <dgm:spPr/>
      <dgm:t>
        <a:bodyPr/>
        <a:lstStyle/>
        <a:p>
          <a:endParaRPr lang="tr-TR"/>
        </a:p>
      </dgm:t>
    </dgm:pt>
    <dgm:pt modelId="{FCC3459C-6687-4D4D-A1F0-AB40FD8416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Adrenal yetersizlik</a:t>
          </a:r>
        </a:p>
      </dgm:t>
    </dgm:pt>
    <dgm:pt modelId="{EDACB930-A84F-433B-B2B2-27DC54BA4161}" type="parTrans" cxnId="{6B117540-CF3E-4DAF-A047-7172AF6228A0}">
      <dgm:prSet/>
      <dgm:spPr/>
      <dgm:t>
        <a:bodyPr/>
        <a:lstStyle/>
        <a:p>
          <a:endParaRPr lang="tr-TR"/>
        </a:p>
      </dgm:t>
    </dgm:pt>
    <dgm:pt modelId="{916D9CBB-E362-41D5-B200-D15C2D122EFC}" type="sibTrans" cxnId="{6B117540-CF3E-4DAF-A047-7172AF6228A0}">
      <dgm:prSet/>
      <dgm:spPr/>
      <dgm:t>
        <a:bodyPr/>
        <a:lstStyle/>
        <a:p>
          <a:endParaRPr lang="tr-TR"/>
        </a:p>
      </dgm:t>
    </dgm:pt>
    <dgm:pt modelId="{98BA6555-A9FF-4068-82CD-EE09732A69C7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Normal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kortizol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cevabı</a:t>
          </a:r>
        </a:p>
      </dgm:t>
    </dgm:pt>
    <dgm:pt modelId="{03382B58-5800-4B42-8F0A-C3EFDAF709EF}" type="parTrans" cxnId="{562BFC2F-8974-4B20-AAD6-A0C0EC385A73}">
      <dgm:prSet/>
      <dgm:spPr/>
      <dgm:t>
        <a:bodyPr/>
        <a:lstStyle/>
        <a:p>
          <a:endParaRPr lang="tr-TR"/>
        </a:p>
      </dgm:t>
    </dgm:pt>
    <dgm:pt modelId="{C4F25806-55E4-48E7-8DA1-FE8CF538E740}" type="sibTrans" cxnId="{562BFC2F-8974-4B20-AAD6-A0C0EC385A73}">
      <dgm:prSet/>
      <dgm:spPr/>
      <dgm:t>
        <a:bodyPr/>
        <a:lstStyle/>
        <a:p>
          <a:endParaRPr lang="tr-TR"/>
        </a:p>
      </dgm:t>
    </dgm:pt>
    <dgm:pt modelId="{8C64E71B-365B-4AB2-85B4-E305EFCDD60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Adrenal yetersizlik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yok</a:t>
          </a:r>
        </a:p>
      </dgm:t>
    </dgm:pt>
    <dgm:pt modelId="{14584D90-3F49-45A6-B8B7-3072347386DF}" type="parTrans" cxnId="{4070956D-3856-4256-809F-1254F156363B}">
      <dgm:prSet/>
      <dgm:spPr/>
      <dgm:t>
        <a:bodyPr/>
        <a:lstStyle/>
        <a:p>
          <a:endParaRPr lang="tr-TR"/>
        </a:p>
      </dgm:t>
    </dgm:pt>
    <dgm:pt modelId="{E3DD01EC-B5B8-4A44-BD4B-7EA025A917D9}" type="sibTrans" cxnId="{4070956D-3856-4256-809F-1254F156363B}">
      <dgm:prSet/>
      <dgm:spPr/>
      <dgm:t>
        <a:bodyPr/>
        <a:lstStyle/>
        <a:p>
          <a:endParaRPr lang="tr-TR"/>
        </a:p>
      </dgm:t>
    </dgm:pt>
    <dgm:pt modelId="{D09FEA9F-A219-4ED6-A539-7633F9431C5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Düşük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kortizol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Düşük ACTH</a:t>
          </a:r>
        </a:p>
      </dgm:t>
    </dgm:pt>
    <dgm:pt modelId="{F519CB17-05E4-4549-A448-45B3BF0F21EC}" type="parTrans" cxnId="{0CF4AA71-590C-4EF8-B2B5-D8AB6E491792}">
      <dgm:prSet/>
      <dgm:spPr/>
      <dgm:t>
        <a:bodyPr/>
        <a:lstStyle/>
        <a:p>
          <a:endParaRPr lang="tr-TR"/>
        </a:p>
      </dgm:t>
    </dgm:pt>
    <dgm:pt modelId="{4C23D824-113F-4A14-AB6A-A4F3060F71E7}" type="sibTrans" cxnId="{0CF4AA71-590C-4EF8-B2B5-D8AB6E491792}">
      <dgm:prSet/>
      <dgm:spPr/>
      <dgm:t>
        <a:bodyPr/>
        <a:lstStyle/>
        <a:p>
          <a:endParaRPr lang="tr-TR"/>
        </a:p>
      </dgm:t>
    </dgm:pt>
    <dgm:pt modelId="{FB5EE549-94E0-4B2B-BF33-CBCF958CC7F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Sekonder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ya da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Tersiyer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adrenal yetersizlik</a:t>
          </a:r>
        </a:p>
      </dgm:t>
    </dgm:pt>
    <dgm:pt modelId="{DAA743A6-5D50-40F0-938C-FD348AEB247E}" type="parTrans" cxnId="{18E0416A-1986-41F7-95FF-48F389F6D123}">
      <dgm:prSet/>
      <dgm:spPr/>
      <dgm:t>
        <a:bodyPr/>
        <a:lstStyle/>
        <a:p>
          <a:endParaRPr lang="tr-TR"/>
        </a:p>
      </dgm:t>
    </dgm:pt>
    <dgm:pt modelId="{92956F46-9A89-4679-B1C7-8E2BFD01EB18}" type="sibTrans" cxnId="{18E0416A-1986-41F7-95FF-48F389F6D123}">
      <dgm:prSet/>
      <dgm:spPr/>
      <dgm:t>
        <a:bodyPr/>
        <a:lstStyle/>
        <a:p>
          <a:endParaRPr lang="tr-TR"/>
        </a:p>
      </dgm:t>
    </dgm:pt>
    <dgm:pt modelId="{B5F6D93E-837C-462D-A5E4-A8CC7C34BBC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CRH uyarı testi</a:t>
          </a:r>
        </a:p>
      </dgm:t>
    </dgm:pt>
    <dgm:pt modelId="{A73C0A65-2B4B-441C-A1B3-65C338376E4C}" type="parTrans" cxnId="{DB8A4887-9820-475F-85EA-E09A81AF50E9}">
      <dgm:prSet/>
      <dgm:spPr/>
      <dgm:t>
        <a:bodyPr/>
        <a:lstStyle/>
        <a:p>
          <a:endParaRPr lang="tr-TR"/>
        </a:p>
      </dgm:t>
    </dgm:pt>
    <dgm:pt modelId="{A4EEAE1A-07E2-45B6-8E42-331D682C204D}" type="sibTrans" cxnId="{DB8A4887-9820-475F-85EA-E09A81AF50E9}">
      <dgm:prSet/>
      <dgm:spPr/>
      <dgm:t>
        <a:bodyPr/>
        <a:lstStyle/>
        <a:p>
          <a:endParaRPr lang="tr-TR"/>
        </a:p>
      </dgm:t>
    </dgm:pt>
    <dgm:pt modelId="{0A041E0E-ABFE-48D7-81A0-51CDB2226938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Abartılı ve uzamış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ACTH cevabı</a:t>
          </a:r>
        </a:p>
      </dgm:t>
    </dgm:pt>
    <dgm:pt modelId="{3734CF76-FAC3-46B1-AE88-24015797FC43}" type="parTrans" cxnId="{706F91A6-FB01-4186-B2FB-3BA10CF257D2}">
      <dgm:prSet/>
      <dgm:spPr/>
      <dgm:t>
        <a:bodyPr/>
        <a:lstStyle/>
        <a:p>
          <a:endParaRPr lang="tr-TR"/>
        </a:p>
      </dgm:t>
    </dgm:pt>
    <dgm:pt modelId="{8E237AED-5D6D-4522-A3B7-673E91C2A4BD}" type="sibTrans" cxnId="{706F91A6-FB01-4186-B2FB-3BA10CF257D2}">
      <dgm:prSet/>
      <dgm:spPr/>
      <dgm:t>
        <a:bodyPr/>
        <a:lstStyle/>
        <a:p>
          <a:endParaRPr lang="tr-TR"/>
        </a:p>
      </dgm:t>
    </dgm:pt>
    <dgm:pt modelId="{D4209DD9-FE27-4E24-926E-5E908C997E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Tersiyer adrenal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yetersizlik</a:t>
          </a:r>
        </a:p>
      </dgm:t>
    </dgm:pt>
    <dgm:pt modelId="{200AED3F-6830-4A85-9294-119FFF0EF13C}" type="parTrans" cxnId="{1B19DC0E-6599-4723-9861-948C7606658D}">
      <dgm:prSet/>
      <dgm:spPr/>
      <dgm:t>
        <a:bodyPr/>
        <a:lstStyle/>
        <a:p>
          <a:endParaRPr lang="tr-TR"/>
        </a:p>
      </dgm:t>
    </dgm:pt>
    <dgm:pt modelId="{E836B1EE-A783-4E52-B83D-00395FDDA687}" type="sibTrans" cxnId="{1B19DC0E-6599-4723-9861-948C7606658D}">
      <dgm:prSet/>
      <dgm:spPr/>
      <dgm:t>
        <a:bodyPr/>
        <a:lstStyle/>
        <a:p>
          <a:endParaRPr lang="tr-TR"/>
        </a:p>
      </dgm:t>
    </dgm:pt>
    <dgm:pt modelId="{DA3BCB9A-B3CA-4A94-8CF0-220303061973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ACTH cevabı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yok veya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subnormal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cevap</a:t>
          </a:r>
        </a:p>
      </dgm:t>
    </dgm:pt>
    <dgm:pt modelId="{9F8E7C99-3E72-4659-B6DF-17A78C1EB757}" type="parTrans" cxnId="{2753AF18-9A2F-4E34-82AD-5BD33B83906F}">
      <dgm:prSet/>
      <dgm:spPr/>
      <dgm:t>
        <a:bodyPr/>
        <a:lstStyle/>
        <a:p>
          <a:endParaRPr lang="tr-TR"/>
        </a:p>
      </dgm:t>
    </dgm:pt>
    <dgm:pt modelId="{AC096B97-1B56-438C-BAD1-A57C36D63E81}" type="sibTrans" cxnId="{2753AF18-9A2F-4E34-82AD-5BD33B83906F}">
      <dgm:prSet/>
      <dgm:spPr/>
      <dgm:t>
        <a:bodyPr/>
        <a:lstStyle/>
        <a:p>
          <a:endParaRPr lang="tr-TR"/>
        </a:p>
      </dgm:t>
    </dgm:pt>
    <dgm:pt modelId="{AA3DB4D1-7E30-4EAC-9F86-68E3AE32831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Sekonder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adrenal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yetersizlik</a:t>
          </a:r>
        </a:p>
      </dgm:t>
    </dgm:pt>
    <dgm:pt modelId="{B106F36E-2052-4A08-BB79-CFF00CB3A3A4}" type="parTrans" cxnId="{BA66A66A-A6E7-4161-9AB7-1CD1293C5D86}">
      <dgm:prSet/>
      <dgm:spPr/>
      <dgm:t>
        <a:bodyPr/>
        <a:lstStyle/>
        <a:p>
          <a:endParaRPr lang="tr-TR"/>
        </a:p>
      </dgm:t>
    </dgm:pt>
    <dgm:pt modelId="{5E5C5514-8209-4C44-8CFA-5A8186C3738B}" type="sibTrans" cxnId="{BA66A66A-A6E7-4161-9AB7-1CD1293C5D86}">
      <dgm:prSet/>
      <dgm:spPr/>
      <dgm:t>
        <a:bodyPr/>
        <a:lstStyle/>
        <a:p>
          <a:endParaRPr lang="tr-TR"/>
        </a:p>
      </dgm:t>
    </dgm:pt>
    <dgm:pt modelId="{EA97275A-4219-49BC-AF90-489A9B39FB8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Düşük </a:t>
          </a: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kortizol</a:t>
          </a:r>
          <a:endParaRPr kumimoji="0" lang="tr-T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Yüksek ACTH</a:t>
          </a:r>
        </a:p>
      </dgm:t>
    </dgm:pt>
    <dgm:pt modelId="{A5A19535-D17B-4FF3-857A-FD1F1C037B82}" type="parTrans" cxnId="{50846909-2312-4FE9-B594-4336823E8648}">
      <dgm:prSet/>
      <dgm:spPr/>
      <dgm:t>
        <a:bodyPr/>
        <a:lstStyle/>
        <a:p>
          <a:endParaRPr lang="tr-TR"/>
        </a:p>
      </dgm:t>
    </dgm:pt>
    <dgm:pt modelId="{EB5AB394-3AB9-481E-A20B-D752B2D588DB}" type="sibTrans" cxnId="{50846909-2312-4FE9-B594-4336823E8648}">
      <dgm:prSet/>
      <dgm:spPr/>
      <dgm:t>
        <a:bodyPr/>
        <a:lstStyle/>
        <a:p>
          <a:endParaRPr lang="tr-TR"/>
        </a:p>
      </dgm:t>
    </dgm:pt>
    <dgm:pt modelId="{6B29D112-3914-4A22-A648-0A49440285F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Primer</a:t>
          </a: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 adrenal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cs typeface="Arial" charset="0"/>
            </a:rPr>
            <a:t>yetersizlik</a:t>
          </a:r>
        </a:p>
      </dgm:t>
    </dgm:pt>
    <dgm:pt modelId="{39BDBEEB-81D8-41BE-BECD-960776A094B4}" type="parTrans" cxnId="{9C49B84C-E68B-4740-818E-8D9ABA01FE0E}">
      <dgm:prSet/>
      <dgm:spPr/>
      <dgm:t>
        <a:bodyPr/>
        <a:lstStyle/>
        <a:p>
          <a:endParaRPr lang="tr-TR"/>
        </a:p>
      </dgm:t>
    </dgm:pt>
    <dgm:pt modelId="{BDD4B807-4DD2-4D9C-AF82-889252621633}" type="sibTrans" cxnId="{9C49B84C-E68B-4740-818E-8D9ABA01FE0E}">
      <dgm:prSet/>
      <dgm:spPr/>
      <dgm:t>
        <a:bodyPr/>
        <a:lstStyle/>
        <a:p>
          <a:endParaRPr lang="tr-TR"/>
        </a:p>
      </dgm:t>
    </dgm:pt>
    <dgm:pt modelId="{9A118728-6611-4A7A-810A-01B6F5E6CDDA}" type="pres">
      <dgm:prSet presAssocID="{7EA60DEC-3B1B-4553-BB0D-BEC068F98B6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CC55A9E-5EFB-4017-935C-5A8463DB45A2}" type="pres">
      <dgm:prSet presAssocID="{38878826-BD07-4B70-B8EB-64ED176E1035}" presName="hierRoot1" presStyleCnt="0">
        <dgm:presLayoutVars>
          <dgm:hierBranch/>
        </dgm:presLayoutVars>
      </dgm:prSet>
      <dgm:spPr/>
    </dgm:pt>
    <dgm:pt modelId="{F3178E0C-C106-47FF-8E39-61BECDDDABA4}" type="pres">
      <dgm:prSet presAssocID="{38878826-BD07-4B70-B8EB-64ED176E1035}" presName="rootComposite1" presStyleCnt="0"/>
      <dgm:spPr/>
    </dgm:pt>
    <dgm:pt modelId="{6BA80D56-6438-46FE-93C6-678D395D0AAE}" type="pres">
      <dgm:prSet presAssocID="{38878826-BD07-4B70-B8EB-64ED176E1035}" presName="rootText1" presStyleLbl="node0" presStyleIdx="0" presStyleCnt="1" custScaleX="20624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E5C59B-A412-462E-8DD0-87BCC330D9FA}" type="pres">
      <dgm:prSet presAssocID="{38878826-BD07-4B70-B8EB-64ED176E103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C1FB635C-B6C5-4B0E-AD45-1F071EA1626B}" type="pres">
      <dgm:prSet presAssocID="{38878826-BD07-4B70-B8EB-64ED176E1035}" presName="hierChild2" presStyleCnt="0"/>
      <dgm:spPr/>
    </dgm:pt>
    <dgm:pt modelId="{8DD19122-7854-4AEB-A29A-EA62E5DCD9C1}" type="pres">
      <dgm:prSet presAssocID="{E693A9C5-860D-44B9-B325-FA772D6BB98A}" presName="Name35" presStyleLbl="parChTrans1D2" presStyleIdx="0" presStyleCnt="4"/>
      <dgm:spPr/>
      <dgm:t>
        <a:bodyPr/>
        <a:lstStyle/>
        <a:p>
          <a:endParaRPr lang="tr-TR"/>
        </a:p>
      </dgm:t>
    </dgm:pt>
    <dgm:pt modelId="{C663CDDA-88B1-458B-B262-7B6B974F22E2}" type="pres">
      <dgm:prSet presAssocID="{F9773CFA-5D53-4396-9E37-EAE26E8ACE9F}" presName="hierRoot2" presStyleCnt="0">
        <dgm:presLayoutVars>
          <dgm:hierBranch/>
        </dgm:presLayoutVars>
      </dgm:prSet>
      <dgm:spPr/>
    </dgm:pt>
    <dgm:pt modelId="{98ED1573-DAA3-41E1-B53C-EAB14AD86B4F}" type="pres">
      <dgm:prSet presAssocID="{F9773CFA-5D53-4396-9E37-EAE26E8ACE9F}" presName="rootComposite" presStyleCnt="0"/>
      <dgm:spPr/>
    </dgm:pt>
    <dgm:pt modelId="{ABECC549-9568-4B56-88FC-CD812720CB9B}" type="pres">
      <dgm:prSet presAssocID="{F9773CFA-5D53-4396-9E37-EAE26E8ACE9F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345957-C0A6-4741-835C-84F76C4F0801}" type="pres">
      <dgm:prSet presAssocID="{F9773CFA-5D53-4396-9E37-EAE26E8ACE9F}" presName="rootConnector" presStyleLbl="node2" presStyleIdx="0" presStyleCnt="4"/>
      <dgm:spPr/>
      <dgm:t>
        <a:bodyPr/>
        <a:lstStyle/>
        <a:p>
          <a:endParaRPr lang="tr-TR"/>
        </a:p>
      </dgm:t>
    </dgm:pt>
    <dgm:pt modelId="{8099B05F-BC5D-4ECD-B75E-A7DCF45A4843}" type="pres">
      <dgm:prSet presAssocID="{F9773CFA-5D53-4396-9E37-EAE26E8ACE9F}" presName="hierChild4" presStyleCnt="0"/>
      <dgm:spPr/>
    </dgm:pt>
    <dgm:pt modelId="{51978DD2-02CD-4FDF-A727-F1AE4593BC7A}" type="pres">
      <dgm:prSet presAssocID="{6F1E199C-22DE-4922-B0F3-6B80253110D0}" presName="Name35" presStyleLbl="parChTrans1D3" presStyleIdx="0" presStyleCnt="4"/>
      <dgm:spPr/>
      <dgm:t>
        <a:bodyPr/>
        <a:lstStyle/>
        <a:p>
          <a:endParaRPr lang="tr-TR"/>
        </a:p>
      </dgm:t>
    </dgm:pt>
    <dgm:pt modelId="{9C733418-DDC9-4556-9A1B-16D9894E26EB}" type="pres">
      <dgm:prSet presAssocID="{202D9389-E25C-4C67-BC24-B796FF532D99}" presName="hierRoot2" presStyleCnt="0">
        <dgm:presLayoutVars>
          <dgm:hierBranch val="r"/>
        </dgm:presLayoutVars>
      </dgm:prSet>
      <dgm:spPr/>
    </dgm:pt>
    <dgm:pt modelId="{50ED169D-9872-4D46-8A26-A5494190EA2B}" type="pres">
      <dgm:prSet presAssocID="{202D9389-E25C-4C67-BC24-B796FF532D99}" presName="rootComposite" presStyleCnt="0"/>
      <dgm:spPr/>
    </dgm:pt>
    <dgm:pt modelId="{E25F8934-62B8-4668-8CE0-C0230048C911}" type="pres">
      <dgm:prSet presAssocID="{202D9389-E25C-4C67-BC24-B796FF532D99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21930F7-7AE0-4FFC-9A02-08BFCB8B83B8}" type="pres">
      <dgm:prSet presAssocID="{202D9389-E25C-4C67-BC24-B796FF532D99}" presName="rootConnector" presStyleLbl="node3" presStyleIdx="0" presStyleCnt="4"/>
      <dgm:spPr/>
      <dgm:t>
        <a:bodyPr/>
        <a:lstStyle/>
        <a:p>
          <a:endParaRPr lang="tr-TR"/>
        </a:p>
      </dgm:t>
    </dgm:pt>
    <dgm:pt modelId="{84BC92B2-3983-452E-97CC-46FAD8E633DA}" type="pres">
      <dgm:prSet presAssocID="{202D9389-E25C-4C67-BC24-B796FF532D99}" presName="hierChild4" presStyleCnt="0"/>
      <dgm:spPr/>
    </dgm:pt>
    <dgm:pt modelId="{20047CD2-6EEC-4169-A2E4-C242EBC76BAC}" type="pres">
      <dgm:prSet presAssocID="{202D9389-E25C-4C67-BC24-B796FF532D99}" presName="hierChild5" presStyleCnt="0"/>
      <dgm:spPr/>
    </dgm:pt>
    <dgm:pt modelId="{916EA881-048B-4554-9334-F61EF79C5E33}" type="pres">
      <dgm:prSet presAssocID="{F9773CFA-5D53-4396-9E37-EAE26E8ACE9F}" presName="hierChild5" presStyleCnt="0"/>
      <dgm:spPr/>
    </dgm:pt>
    <dgm:pt modelId="{B6F600DE-34A6-4A5C-BEE2-5A534DD92283}" type="pres">
      <dgm:prSet presAssocID="{C4229FD1-94CE-4289-9C52-097F9CF3D216}" presName="Name35" presStyleLbl="parChTrans1D2" presStyleIdx="1" presStyleCnt="4"/>
      <dgm:spPr/>
      <dgm:t>
        <a:bodyPr/>
        <a:lstStyle/>
        <a:p>
          <a:endParaRPr lang="tr-TR"/>
        </a:p>
      </dgm:t>
    </dgm:pt>
    <dgm:pt modelId="{6B6331D2-23AB-4EC7-8ED0-2FF7761615B5}" type="pres">
      <dgm:prSet presAssocID="{30DB00A4-72A4-48C2-8467-63E9B1613CF5}" presName="hierRoot2" presStyleCnt="0">
        <dgm:presLayoutVars>
          <dgm:hierBranch/>
        </dgm:presLayoutVars>
      </dgm:prSet>
      <dgm:spPr/>
    </dgm:pt>
    <dgm:pt modelId="{2C27CA85-39B2-4193-B252-28425FDA16AD}" type="pres">
      <dgm:prSet presAssocID="{30DB00A4-72A4-48C2-8467-63E9B1613CF5}" presName="rootComposite" presStyleCnt="0"/>
      <dgm:spPr/>
    </dgm:pt>
    <dgm:pt modelId="{607075A2-3416-4E48-9B8D-129DD1593798}" type="pres">
      <dgm:prSet presAssocID="{30DB00A4-72A4-48C2-8467-63E9B1613CF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E2256C-A260-44BD-BCA8-EE88875E672D}" type="pres">
      <dgm:prSet presAssocID="{30DB00A4-72A4-48C2-8467-63E9B1613CF5}" presName="rootConnector" presStyleLbl="node2" presStyleIdx="1" presStyleCnt="4"/>
      <dgm:spPr/>
      <dgm:t>
        <a:bodyPr/>
        <a:lstStyle/>
        <a:p>
          <a:endParaRPr lang="tr-TR"/>
        </a:p>
      </dgm:t>
    </dgm:pt>
    <dgm:pt modelId="{547C66DA-B4AD-4713-8FE7-DA7570FF52CC}" type="pres">
      <dgm:prSet presAssocID="{30DB00A4-72A4-48C2-8467-63E9B1613CF5}" presName="hierChild4" presStyleCnt="0"/>
      <dgm:spPr/>
    </dgm:pt>
    <dgm:pt modelId="{4F52ECE9-0B3D-44B5-811A-8CDD893A0623}" type="pres">
      <dgm:prSet presAssocID="{8FCF1748-990B-4B35-B9E1-530E8088B58A}" presName="Name35" presStyleLbl="parChTrans1D3" presStyleIdx="1" presStyleCnt="4"/>
      <dgm:spPr/>
      <dgm:t>
        <a:bodyPr/>
        <a:lstStyle/>
        <a:p>
          <a:endParaRPr lang="tr-TR"/>
        </a:p>
      </dgm:t>
    </dgm:pt>
    <dgm:pt modelId="{8E3D11DB-6C25-47DB-BA94-CCE718022386}" type="pres">
      <dgm:prSet presAssocID="{475F30E1-28F6-4D78-80DA-2479D73B97A8}" presName="hierRoot2" presStyleCnt="0">
        <dgm:presLayoutVars>
          <dgm:hierBranch val="r"/>
        </dgm:presLayoutVars>
      </dgm:prSet>
      <dgm:spPr/>
    </dgm:pt>
    <dgm:pt modelId="{83DAF27A-B352-40B7-AAFC-3F56ED56ACBC}" type="pres">
      <dgm:prSet presAssocID="{475F30E1-28F6-4D78-80DA-2479D73B97A8}" presName="rootComposite" presStyleCnt="0"/>
      <dgm:spPr/>
    </dgm:pt>
    <dgm:pt modelId="{78066FD0-CEE3-4EF9-93AE-9A29081EC7D6}" type="pres">
      <dgm:prSet presAssocID="{475F30E1-28F6-4D78-80DA-2479D73B97A8}" presName="rootText" presStyleLbl="node3" presStyleIdx="1" presStyleCnt="4" custScaleX="11088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BF2B391-BB54-442D-A9B0-BAF7DEFF7B2E}" type="pres">
      <dgm:prSet presAssocID="{475F30E1-28F6-4D78-80DA-2479D73B97A8}" presName="rootConnector" presStyleLbl="node3" presStyleIdx="1" presStyleCnt="4"/>
      <dgm:spPr/>
      <dgm:t>
        <a:bodyPr/>
        <a:lstStyle/>
        <a:p>
          <a:endParaRPr lang="tr-TR"/>
        </a:p>
      </dgm:t>
    </dgm:pt>
    <dgm:pt modelId="{0E8DA960-0B54-4EE7-904B-24FECD7CC958}" type="pres">
      <dgm:prSet presAssocID="{475F30E1-28F6-4D78-80DA-2479D73B97A8}" presName="hierChild4" presStyleCnt="0"/>
      <dgm:spPr/>
    </dgm:pt>
    <dgm:pt modelId="{07B0156D-C2AF-470A-A92F-FCAF03ADFA1D}" type="pres">
      <dgm:prSet presAssocID="{475F30E1-28F6-4D78-80DA-2479D73B97A8}" presName="hierChild5" presStyleCnt="0"/>
      <dgm:spPr/>
    </dgm:pt>
    <dgm:pt modelId="{00C42B22-8881-42A2-A5E6-DE67B0223530}" type="pres">
      <dgm:prSet presAssocID="{4A4CBC97-3EF9-45EC-B0BE-5A9301C8FE49}" presName="Name111" presStyleLbl="parChTrans1D4" presStyleIdx="0" presStyleCnt="9"/>
      <dgm:spPr/>
      <dgm:t>
        <a:bodyPr/>
        <a:lstStyle/>
        <a:p>
          <a:endParaRPr lang="tr-TR"/>
        </a:p>
      </dgm:t>
    </dgm:pt>
    <dgm:pt modelId="{1961BE3E-11DB-4F90-95FB-B70950DA9203}" type="pres">
      <dgm:prSet presAssocID="{205A2D34-1CB9-4C0D-B69D-9CEA84E64D52}" presName="hierRoot3" presStyleCnt="0">
        <dgm:presLayoutVars>
          <dgm:hierBranch/>
        </dgm:presLayoutVars>
      </dgm:prSet>
      <dgm:spPr/>
    </dgm:pt>
    <dgm:pt modelId="{2AAFE27C-F09B-4AE7-8562-E69D46C37612}" type="pres">
      <dgm:prSet presAssocID="{205A2D34-1CB9-4C0D-B69D-9CEA84E64D52}" presName="rootComposite3" presStyleCnt="0"/>
      <dgm:spPr/>
    </dgm:pt>
    <dgm:pt modelId="{A72A2721-1D4A-4093-A49B-257D2DBB27E5}" type="pres">
      <dgm:prSet presAssocID="{205A2D34-1CB9-4C0D-B69D-9CEA84E64D52}" presName="rootText3" presStyleLbl="asst3" presStyleIdx="0" presStyleCnt="2" custScaleX="10602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D7FDA66-132D-41C2-9F4D-D0EF31EB0B8A}" type="pres">
      <dgm:prSet presAssocID="{205A2D34-1CB9-4C0D-B69D-9CEA84E64D52}" presName="rootConnector3" presStyleLbl="asst3" presStyleIdx="0" presStyleCnt="2"/>
      <dgm:spPr/>
      <dgm:t>
        <a:bodyPr/>
        <a:lstStyle/>
        <a:p>
          <a:endParaRPr lang="tr-TR"/>
        </a:p>
      </dgm:t>
    </dgm:pt>
    <dgm:pt modelId="{1B8F992E-5612-4D6D-99B2-E3965788BEDB}" type="pres">
      <dgm:prSet presAssocID="{205A2D34-1CB9-4C0D-B69D-9CEA84E64D52}" presName="hierChild6" presStyleCnt="0"/>
      <dgm:spPr/>
    </dgm:pt>
    <dgm:pt modelId="{61799444-6966-4BBF-84F8-372C26A10BB3}" type="pres">
      <dgm:prSet presAssocID="{EDACB930-A84F-433B-B2B2-27DC54BA4161}" presName="Name35" presStyleLbl="parChTrans1D4" presStyleIdx="1" presStyleCnt="9"/>
      <dgm:spPr/>
      <dgm:t>
        <a:bodyPr/>
        <a:lstStyle/>
        <a:p>
          <a:endParaRPr lang="tr-TR"/>
        </a:p>
      </dgm:t>
    </dgm:pt>
    <dgm:pt modelId="{82A03AD5-BEBF-451D-9E5F-6EE79A4A4AC1}" type="pres">
      <dgm:prSet presAssocID="{FCC3459C-6687-4D4D-A1F0-AB40FD84166A}" presName="hierRoot2" presStyleCnt="0">
        <dgm:presLayoutVars>
          <dgm:hierBranch val="r"/>
        </dgm:presLayoutVars>
      </dgm:prSet>
      <dgm:spPr/>
    </dgm:pt>
    <dgm:pt modelId="{0DBA9896-4DAD-4A73-87A7-977EBDE5B3FB}" type="pres">
      <dgm:prSet presAssocID="{FCC3459C-6687-4D4D-A1F0-AB40FD84166A}" presName="rootComposite" presStyleCnt="0"/>
      <dgm:spPr/>
    </dgm:pt>
    <dgm:pt modelId="{852CF27C-C448-4B5F-A0AA-3405DCEBAE53}" type="pres">
      <dgm:prSet presAssocID="{FCC3459C-6687-4D4D-A1F0-AB40FD84166A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AAE3A00-BE2D-4B88-BA60-E58F6D188AD4}" type="pres">
      <dgm:prSet presAssocID="{FCC3459C-6687-4D4D-A1F0-AB40FD84166A}" presName="rootConnector" presStyleLbl="node4" presStyleIdx="0" presStyleCnt="5"/>
      <dgm:spPr/>
      <dgm:t>
        <a:bodyPr/>
        <a:lstStyle/>
        <a:p>
          <a:endParaRPr lang="tr-TR"/>
        </a:p>
      </dgm:t>
    </dgm:pt>
    <dgm:pt modelId="{C1F6DECA-257E-4115-A295-5422EE06E629}" type="pres">
      <dgm:prSet presAssocID="{FCC3459C-6687-4D4D-A1F0-AB40FD84166A}" presName="hierChild4" presStyleCnt="0"/>
      <dgm:spPr/>
    </dgm:pt>
    <dgm:pt modelId="{27AC1C3D-70B2-47DD-937F-35241AD9A05D}" type="pres">
      <dgm:prSet presAssocID="{FCC3459C-6687-4D4D-A1F0-AB40FD84166A}" presName="hierChild5" presStyleCnt="0"/>
      <dgm:spPr/>
    </dgm:pt>
    <dgm:pt modelId="{80EE0E4C-FF6B-4B53-A0CD-E7D5DA9FEA20}" type="pres">
      <dgm:prSet presAssocID="{205A2D34-1CB9-4C0D-B69D-9CEA84E64D52}" presName="hierChild7" presStyleCnt="0"/>
      <dgm:spPr/>
    </dgm:pt>
    <dgm:pt modelId="{3A116F39-151F-405F-91EF-A59FA0CC6BD2}" type="pres">
      <dgm:prSet presAssocID="{03382B58-5800-4B42-8F0A-C3EFDAF709EF}" presName="Name111" presStyleLbl="parChTrans1D4" presStyleIdx="2" presStyleCnt="9"/>
      <dgm:spPr/>
      <dgm:t>
        <a:bodyPr/>
        <a:lstStyle/>
        <a:p>
          <a:endParaRPr lang="tr-TR"/>
        </a:p>
      </dgm:t>
    </dgm:pt>
    <dgm:pt modelId="{45417F7F-1728-4C36-9FD3-BCEED3230A1B}" type="pres">
      <dgm:prSet presAssocID="{98BA6555-A9FF-4068-82CD-EE09732A69C7}" presName="hierRoot3" presStyleCnt="0">
        <dgm:presLayoutVars>
          <dgm:hierBranch/>
        </dgm:presLayoutVars>
      </dgm:prSet>
      <dgm:spPr/>
    </dgm:pt>
    <dgm:pt modelId="{3FF1DB2D-C394-46FE-B6F5-648A27775650}" type="pres">
      <dgm:prSet presAssocID="{98BA6555-A9FF-4068-82CD-EE09732A69C7}" presName="rootComposite3" presStyleCnt="0"/>
      <dgm:spPr/>
    </dgm:pt>
    <dgm:pt modelId="{3670B8FF-1D31-41BA-B573-22AFAFB07175}" type="pres">
      <dgm:prSet presAssocID="{98BA6555-A9FF-4068-82CD-EE09732A69C7}" presName="rootText3" presStyleLbl="asst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2CBE333-D9B5-49A6-90D8-34E9C11E7E1A}" type="pres">
      <dgm:prSet presAssocID="{98BA6555-A9FF-4068-82CD-EE09732A69C7}" presName="rootConnector3" presStyleLbl="asst3" presStyleIdx="1" presStyleCnt="2"/>
      <dgm:spPr/>
      <dgm:t>
        <a:bodyPr/>
        <a:lstStyle/>
        <a:p>
          <a:endParaRPr lang="tr-TR"/>
        </a:p>
      </dgm:t>
    </dgm:pt>
    <dgm:pt modelId="{BC97B62C-F5E6-4A4D-9B17-D2F754388925}" type="pres">
      <dgm:prSet presAssocID="{98BA6555-A9FF-4068-82CD-EE09732A69C7}" presName="hierChild6" presStyleCnt="0"/>
      <dgm:spPr/>
    </dgm:pt>
    <dgm:pt modelId="{48A16430-D851-4855-A994-C279325E544A}" type="pres">
      <dgm:prSet presAssocID="{14584D90-3F49-45A6-B8B7-3072347386DF}" presName="Name35" presStyleLbl="parChTrans1D4" presStyleIdx="3" presStyleCnt="9"/>
      <dgm:spPr/>
      <dgm:t>
        <a:bodyPr/>
        <a:lstStyle/>
        <a:p>
          <a:endParaRPr lang="tr-TR"/>
        </a:p>
      </dgm:t>
    </dgm:pt>
    <dgm:pt modelId="{CC782767-AA12-4990-801F-D5385576EBE0}" type="pres">
      <dgm:prSet presAssocID="{8C64E71B-365B-4AB2-85B4-E305EFCDD607}" presName="hierRoot2" presStyleCnt="0">
        <dgm:presLayoutVars>
          <dgm:hierBranch val="r"/>
        </dgm:presLayoutVars>
      </dgm:prSet>
      <dgm:spPr/>
    </dgm:pt>
    <dgm:pt modelId="{65E0AA1B-1B53-4562-A84F-21E48F1BEE9D}" type="pres">
      <dgm:prSet presAssocID="{8C64E71B-365B-4AB2-85B4-E305EFCDD607}" presName="rootComposite" presStyleCnt="0"/>
      <dgm:spPr/>
    </dgm:pt>
    <dgm:pt modelId="{D3F0ECE7-B5DC-4BA3-B07F-DAB792C1A04C}" type="pres">
      <dgm:prSet presAssocID="{8C64E71B-365B-4AB2-85B4-E305EFCDD607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EDAEE8-09AA-4A44-B389-CD37DAE9ABE9}" type="pres">
      <dgm:prSet presAssocID="{8C64E71B-365B-4AB2-85B4-E305EFCDD607}" presName="rootConnector" presStyleLbl="node4" presStyleIdx="1" presStyleCnt="5"/>
      <dgm:spPr/>
      <dgm:t>
        <a:bodyPr/>
        <a:lstStyle/>
        <a:p>
          <a:endParaRPr lang="tr-TR"/>
        </a:p>
      </dgm:t>
    </dgm:pt>
    <dgm:pt modelId="{A29E821C-CA72-4BA0-A444-6CB13236B3AD}" type="pres">
      <dgm:prSet presAssocID="{8C64E71B-365B-4AB2-85B4-E305EFCDD607}" presName="hierChild4" presStyleCnt="0"/>
      <dgm:spPr/>
    </dgm:pt>
    <dgm:pt modelId="{FFEC7C58-36E4-4395-BD80-42A2CB1C5368}" type="pres">
      <dgm:prSet presAssocID="{8C64E71B-365B-4AB2-85B4-E305EFCDD607}" presName="hierChild5" presStyleCnt="0"/>
      <dgm:spPr/>
    </dgm:pt>
    <dgm:pt modelId="{90A6D29C-8A35-4B55-B345-9B0DE5F8B75D}" type="pres">
      <dgm:prSet presAssocID="{98BA6555-A9FF-4068-82CD-EE09732A69C7}" presName="hierChild7" presStyleCnt="0"/>
      <dgm:spPr/>
    </dgm:pt>
    <dgm:pt modelId="{730E540F-9315-4214-8029-6BF3AC2B0FF6}" type="pres">
      <dgm:prSet presAssocID="{30DB00A4-72A4-48C2-8467-63E9B1613CF5}" presName="hierChild5" presStyleCnt="0"/>
      <dgm:spPr/>
    </dgm:pt>
    <dgm:pt modelId="{754D84C9-FBBE-4795-A662-F37702CB11F5}" type="pres">
      <dgm:prSet presAssocID="{F519CB17-05E4-4549-A448-45B3BF0F21EC}" presName="Name35" presStyleLbl="parChTrans1D2" presStyleIdx="2" presStyleCnt="4"/>
      <dgm:spPr/>
      <dgm:t>
        <a:bodyPr/>
        <a:lstStyle/>
        <a:p>
          <a:endParaRPr lang="tr-TR"/>
        </a:p>
      </dgm:t>
    </dgm:pt>
    <dgm:pt modelId="{59A89874-8D87-442E-A5C6-1DC051516E83}" type="pres">
      <dgm:prSet presAssocID="{D09FEA9F-A219-4ED6-A539-7633F9431C5E}" presName="hierRoot2" presStyleCnt="0">
        <dgm:presLayoutVars>
          <dgm:hierBranch/>
        </dgm:presLayoutVars>
      </dgm:prSet>
      <dgm:spPr/>
    </dgm:pt>
    <dgm:pt modelId="{DE2ED456-AA72-453A-8CF9-1A8C84B90A28}" type="pres">
      <dgm:prSet presAssocID="{D09FEA9F-A219-4ED6-A539-7633F9431C5E}" presName="rootComposite" presStyleCnt="0"/>
      <dgm:spPr/>
    </dgm:pt>
    <dgm:pt modelId="{D80BF4E8-A95C-4AFA-90C5-5A225D0801FB}" type="pres">
      <dgm:prSet presAssocID="{D09FEA9F-A219-4ED6-A539-7633F9431C5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8225885-C54D-4C2D-8EA1-72219BCAB3B7}" type="pres">
      <dgm:prSet presAssocID="{D09FEA9F-A219-4ED6-A539-7633F9431C5E}" presName="rootConnector" presStyleLbl="node2" presStyleIdx="2" presStyleCnt="4"/>
      <dgm:spPr/>
      <dgm:t>
        <a:bodyPr/>
        <a:lstStyle/>
        <a:p>
          <a:endParaRPr lang="tr-TR"/>
        </a:p>
      </dgm:t>
    </dgm:pt>
    <dgm:pt modelId="{FB3DD3A8-C810-4C6C-8511-F033862B6F79}" type="pres">
      <dgm:prSet presAssocID="{D09FEA9F-A219-4ED6-A539-7633F9431C5E}" presName="hierChild4" presStyleCnt="0"/>
      <dgm:spPr/>
    </dgm:pt>
    <dgm:pt modelId="{48B7BC04-3CCC-4B99-ADE6-BAC3019B413E}" type="pres">
      <dgm:prSet presAssocID="{DAA743A6-5D50-40F0-938C-FD348AEB247E}" presName="Name35" presStyleLbl="parChTrans1D3" presStyleIdx="2" presStyleCnt="4"/>
      <dgm:spPr/>
      <dgm:t>
        <a:bodyPr/>
        <a:lstStyle/>
        <a:p>
          <a:endParaRPr lang="tr-TR"/>
        </a:p>
      </dgm:t>
    </dgm:pt>
    <dgm:pt modelId="{7A2B3AEC-E19D-4E04-8B43-1808D2897682}" type="pres">
      <dgm:prSet presAssocID="{FB5EE549-94E0-4B2B-BF33-CBCF958CC7F6}" presName="hierRoot2" presStyleCnt="0">
        <dgm:presLayoutVars>
          <dgm:hierBranch val="r"/>
        </dgm:presLayoutVars>
      </dgm:prSet>
      <dgm:spPr/>
    </dgm:pt>
    <dgm:pt modelId="{738A7B40-CCF5-40D1-AB38-4DE30FED10B8}" type="pres">
      <dgm:prSet presAssocID="{FB5EE549-94E0-4B2B-BF33-CBCF958CC7F6}" presName="rootComposite" presStyleCnt="0"/>
      <dgm:spPr/>
    </dgm:pt>
    <dgm:pt modelId="{12840919-FBAD-4D2F-9F50-5ACF27BED4AA}" type="pres">
      <dgm:prSet presAssocID="{FB5EE549-94E0-4B2B-BF33-CBCF958CC7F6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9164F7-AAED-493E-B175-7AB87ECC0C6B}" type="pres">
      <dgm:prSet presAssocID="{FB5EE549-94E0-4B2B-BF33-CBCF958CC7F6}" presName="rootConnector" presStyleLbl="node3" presStyleIdx="2" presStyleCnt="4"/>
      <dgm:spPr/>
      <dgm:t>
        <a:bodyPr/>
        <a:lstStyle/>
        <a:p>
          <a:endParaRPr lang="tr-TR"/>
        </a:p>
      </dgm:t>
    </dgm:pt>
    <dgm:pt modelId="{0267E1CC-8183-4103-9F28-30A37DA1EBF2}" type="pres">
      <dgm:prSet presAssocID="{FB5EE549-94E0-4B2B-BF33-CBCF958CC7F6}" presName="hierChild4" presStyleCnt="0"/>
      <dgm:spPr/>
    </dgm:pt>
    <dgm:pt modelId="{CEC0756F-0ACE-4E63-A48F-B941592D789E}" type="pres">
      <dgm:prSet presAssocID="{A73C0A65-2B4B-441C-A1B3-65C338376E4C}" presName="Name50" presStyleLbl="parChTrans1D4" presStyleIdx="4" presStyleCnt="9"/>
      <dgm:spPr/>
      <dgm:t>
        <a:bodyPr/>
        <a:lstStyle/>
        <a:p>
          <a:endParaRPr lang="tr-TR"/>
        </a:p>
      </dgm:t>
    </dgm:pt>
    <dgm:pt modelId="{4E468927-CD9F-482C-A9A1-A542A0836281}" type="pres">
      <dgm:prSet presAssocID="{B5F6D93E-837C-462D-A5E4-A8CC7C34BBCE}" presName="hierRoot2" presStyleCnt="0">
        <dgm:presLayoutVars>
          <dgm:hierBranch val="r"/>
        </dgm:presLayoutVars>
      </dgm:prSet>
      <dgm:spPr/>
    </dgm:pt>
    <dgm:pt modelId="{2B6FC216-D05D-494A-B94D-503D310514D7}" type="pres">
      <dgm:prSet presAssocID="{B5F6D93E-837C-462D-A5E4-A8CC7C34BBCE}" presName="rootComposite" presStyleCnt="0"/>
      <dgm:spPr/>
    </dgm:pt>
    <dgm:pt modelId="{359118A7-F7BA-4106-8E3A-8A9D868D1CA8}" type="pres">
      <dgm:prSet presAssocID="{B5F6D93E-837C-462D-A5E4-A8CC7C34BBCE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5D02F3-8543-47BB-BD97-BD3D06577F90}" type="pres">
      <dgm:prSet presAssocID="{B5F6D93E-837C-462D-A5E4-A8CC7C34BBCE}" presName="rootConnector" presStyleLbl="node4" presStyleIdx="2" presStyleCnt="5"/>
      <dgm:spPr/>
      <dgm:t>
        <a:bodyPr/>
        <a:lstStyle/>
        <a:p>
          <a:endParaRPr lang="tr-TR"/>
        </a:p>
      </dgm:t>
    </dgm:pt>
    <dgm:pt modelId="{70CBEE10-435B-401E-88A8-002956D7ECD9}" type="pres">
      <dgm:prSet presAssocID="{B5F6D93E-837C-462D-A5E4-A8CC7C34BBCE}" presName="hierChild4" presStyleCnt="0"/>
      <dgm:spPr/>
    </dgm:pt>
    <dgm:pt modelId="{97E128F2-53D4-4985-B550-373FA7CD580E}" type="pres">
      <dgm:prSet presAssocID="{B5F6D93E-837C-462D-A5E4-A8CC7C34BBCE}" presName="hierChild5" presStyleCnt="0"/>
      <dgm:spPr/>
    </dgm:pt>
    <dgm:pt modelId="{84D97255-1EDC-42FA-8326-4E420F36B0F6}" type="pres">
      <dgm:prSet presAssocID="{3734CF76-FAC3-46B1-AE88-24015797FC43}" presName="Name111" presStyleLbl="parChTrans1D4" presStyleIdx="5" presStyleCnt="9"/>
      <dgm:spPr/>
      <dgm:t>
        <a:bodyPr/>
        <a:lstStyle/>
        <a:p>
          <a:endParaRPr lang="tr-TR"/>
        </a:p>
      </dgm:t>
    </dgm:pt>
    <dgm:pt modelId="{0D5715D1-19D9-46FA-AA44-16F0F4404AAB}" type="pres">
      <dgm:prSet presAssocID="{0A041E0E-ABFE-48D7-81A0-51CDB2226938}" presName="hierRoot3" presStyleCnt="0">
        <dgm:presLayoutVars>
          <dgm:hierBranch/>
        </dgm:presLayoutVars>
      </dgm:prSet>
      <dgm:spPr/>
    </dgm:pt>
    <dgm:pt modelId="{55655CAB-5F28-45CA-83B5-A2B77419C8FE}" type="pres">
      <dgm:prSet presAssocID="{0A041E0E-ABFE-48D7-81A0-51CDB2226938}" presName="rootComposite3" presStyleCnt="0"/>
      <dgm:spPr/>
    </dgm:pt>
    <dgm:pt modelId="{20F63401-12AE-46D3-9423-0F06FE1B346D}" type="pres">
      <dgm:prSet presAssocID="{0A041E0E-ABFE-48D7-81A0-51CDB2226938}" presName="rootText3" presStyleLbl="asst4" presStyleIdx="0" presStyleCnt="2" custScaleX="1115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43389F-0FD2-43CE-8435-04E142AA6E47}" type="pres">
      <dgm:prSet presAssocID="{0A041E0E-ABFE-48D7-81A0-51CDB2226938}" presName="rootConnector3" presStyleLbl="asst4" presStyleIdx="0" presStyleCnt="2"/>
      <dgm:spPr/>
      <dgm:t>
        <a:bodyPr/>
        <a:lstStyle/>
        <a:p>
          <a:endParaRPr lang="tr-TR"/>
        </a:p>
      </dgm:t>
    </dgm:pt>
    <dgm:pt modelId="{A596DC86-7850-44C7-96B1-6F0B876E7896}" type="pres">
      <dgm:prSet presAssocID="{0A041E0E-ABFE-48D7-81A0-51CDB2226938}" presName="hierChild6" presStyleCnt="0"/>
      <dgm:spPr/>
    </dgm:pt>
    <dgm:pt modelId="{DE3CA2DD-BDDA-4FF3-80FA-C70A6D25B78D}" type="pres">
      <dgm:prSet presAssocID="{200AED3F-6830-4A85-9294-119FFF0EF13C}" presName="Name35" presStyleLbl="parChTrans1D4" presStyleIdx="6" presStyleCnt="9"/>
      <dgm:spPr/>
      <dgm:t>
        <a:bodyPr/>
        <a:lstStyle/>
        <a:p>
          <a:endParaRPr lang="tr-TR"/>
        </a:p>
      </dgm:t>
    </dgm:pt>
    <dgm:pt modelId="{64FCDB23-3168-4996-A417-500BD9724C7E}" type="pres">
      <dgm:prSet presAssocID="{D4209DD9-FE27-4E24-926E-5E908C997E27}" presName="hierRoot2" presStyleCnt="0">
        <dgm:presLayoutVars>
          <dgm:hierBranch val="r"/>
        </dgm:presLayoutVars>
      </dgm:prSet>
      <dgm:spPr/>
    </dgm:pt>
    <dgm:pt modelId="{44EFFE31-0E05-47E3-A038-76A52258EA2D}" type="pres">
      <dgm:prSet presAssocID="{D4209DD9-FE27-4E24-926E-5E908C997E27}" presName="rootComposite" presStyleCnt="0"/>
      <dgm:spPr/>
    </dgm:pt>
    <dgm:pt modelId="{5C911D86-616E-48D8-A134-9053177A43DD}" type="pres">
      <dgm:prSet presAssocID="{D4209DD9-FE27-4E24-926E-5E908C997E27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4E69B4-A329-4620-B499-6F9BADBC772E}" type="pres">
      <dgm:prSet presAssocID="{D4209DD9-FE27-4E24-926E-5E908C997E27}" presName="rootConnector" presStyleLbl="node4" presStyleIdx="3" presStyleCnt="5"/>
      <dgm:spPr/>
      <dgm:t>
        <a:bodyPr/>
        <a:lstStyle/>
        <a:p>
          <a:endParaRPr lang="tr-TR"/>
        </a:p>
      </dgm:t>
    </dgm:pt>
    <dgm:pt modelId="{50B5A038-E3F3-4DCF-81FD-39726DF0D6F8}" type="pres">
      <dgm:prSet presAssocID="{D4209DD9-FE27-4E24-926E-5E908C997E27}" presName="hierChild4" presStyleCnt="0"/>
      <dgm:spPr/>
    </dgm:pt>
    <dgm:pt modelId="{B240FC2D-AE5A-4765-A0D7-0E18FFB452FA}" type="pres">
      <dgm:prSet presAssocID="{D4209DD9-FE27-4E24-926E-5E908C997E27}" presName="hierChild5" presStyleCnt="0"/>
      <dgm:spPr/>
    </dgm:pt>
    <dgm:pt modelId="{9A0B5D08-0B04-4F43-A395-68D66BA4B66C}" type="pres">
      <dgm:prSet presAssocID="{0A041E0E-ABFE-48D7-81A0-51CDB2226938}" presName="hierChild7" presStyleCnt="0"/>
      <dgm:spPr/>
    </dgm:pt>
    <dgm:pt modelId="{7235CAFD-2726-4870-91EA-0D70AC544094}" type="pres">
      <dgm:prSet presAssocID="{9F8E7C99-3E72-4659-B6DF-17A78C1EB757}" presName="Name111" presStyleLbl="parChTrans1D4" presStyleIdx="7" presStyleCnt="9"/>
      <dgm:spPr/>
      <dgm:t>
        <a:bodyPr/>
        <a:lstStyle/>
        <a:p>
          <a:endParaRPr lang="tr-TR"/>
        </a:p>
      </dgm:t>
    </dgm:pt>
    <dgm:pt modelId="{CE3AA4E3-E09A-46FC-AD3E-C2FD77B858E5}" type="pres">
      <dgm:prSet presAssocID="{DA3BCB9A-B3CA-4A94-8CF0-220303061973}" presName="hierRoot3" presStyleCnt="0">
        <dgm:presLayoutVars>
          <dgm:hierBranch/>
        </dgm:presLayoutVars>
      </dgm:prSet>
      <dgm:spPr/>
    </dgm:pt>
    <dgm:pt modelId="{3807CCF0-D1F0-45E5-B9F8-A5B59318E78B}" type="pres">
      <dgm:prSet presAssocID="{DA3BCB9A-B3CA-4A94-8CF0-220303061973}" presName="rootComposite3" presStyleCnt="0"/>
      <dgm:spPr/>
    </dgm:pt>
    <dgm:pt modelId="{BB218785-090E-4661-8F0B-2324735BA16E}" type="pres">
      <dgm:prSet presAssocID="{DA3BCB9A-B3CA-4A94-8CF0-220303061973}" presName="rootText3" presStyleLbl="asst4" presStyleIdx="1" presStyleCnt="2" custScaleX="10491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1A6FF43-C710-4863-94FB-A6F4973FF03E}" type="pres">
      <dgm:prSet presAssocID="{DA3BCB9A-B3CA-4A94-8CF0-220303061973}" presName="rootConnector3" presStyleLbl="asst4" presStyleIdx="1" presStyleCnt="2"/>
      <dgm:spPr/>
      <dgm:t>
        <a:bodyPr/>
        <a:lstStyle/>
        <a:p>
          <a:endParaRPr lang="tr-TR"/>
        </a:p>
      </dgm:t>
    </dgm:pt>
    <dgm:pt modelId="{88F8BAFF-247F-438B-BDE5-5BE91DF9DE3C}" type="pres">
      <dgm:prSet presAssocID="{DA3BCB9A-B3CA-4A94-8CF0-220303061973}" presName="hierChild6" presStyleCnt="0"/>
      <dgm:spPr/>
    </dgm:pt>
    <dgm:pt modelId="{8006D585-4070-4D3C-A579-4DE991310AE1}" type="pres">
      <dgm:prSet presAssocID="{B106F36E-2052-4A08-BB79-CFF00CB3A3A4}" presName="Name35" presStyleLbl="parChTrans1D4" presStyleIdx="8" presStyleCnt="9"/>
      <dgm:spPr/>
      <dgm:t>
        <a:bodyPr/>
        <a:lstStyle/>
        <a:p>
          <a:endParaRPr lang="tr-TR"/>
        </a:p>
      </dgm:t>
    </dgm:pt>
    <dgm:pt modelId="{5C45A1BA-A07E-460F-B928-3B4C3D8547A9}" type="pres">
      <dgm:prSet presAssocID="{AA3DB4D1-7E30-4EAC-9F86-68E3AE32831A}" presName="hierRoot2" presStyleCnt="0">
        <dgm:presLayoutVars>
          <dgm:hierBranch val="r"/>
        </dgm:presLayoutVars>
      </dgm:prSet>
      <dgm:spPr/>
    </dgm:pt>
    <dgm:pt modelId="{4BF52140-6CA3-4654-AC37-906D833FB24B}" type="pres">
      <dgm:prSet presAssocID="{AA3DB4D1-7E30-4EAC-9F86-68E3AE32831A}" presName="rootComposite" presStyleCnt="0"/>
      <dgm:spPr/>
    </dgm:pt>
    <dgm:pt modelId="{C3D015D7-1399-46DE-BAAF-6B727A952C1A}" type="pres">
      <dgm:prSet presAssocID="{AA3DB4D1-7E30-4EAC-9F86-68E3AE32831A}" presName="rootText" presStyleLbl="node4" presStyleIdx="4" presStyleCnt="5" custScaleX="11499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C22237-E37F-4CA9-8752-F2BD0D5E92A5}" type="pres">
      <dgm:prSet presAssocID="{AA3DB4D1-7E30-4EAC-9F86-68E3AE32831A}" presName="rootConnector" presStyleLbl="node4" presStyleIdx="4" presStyleCnt="5"/>
      <dgm:spPr/>
      <dgm:t>
        <a:bodyPr/>
        <a:lstStyle/>
        <a:p>
          <a:endParaRPr lang="tr-TR"/>
        </a:p>
      </dgm:t>
    </dgm:pt>
    <dgm:pt modelId="{10C610DF-5268-4FFE-839F-0960A612D5FB}" type="pres">
      <dgm:prSet presAssocID="{AA3DB4D1-7E30-4EAC-9F86-68E3AE32831A}" presName="hierChild4" presStyleCnt="0"/>
      <dgm:spPr/>
    </dgm:pt>
    <dgm:pt modelId="{D413B4F2-2F65-4140-9592-24A890F48E9D}" type="pres">
      <dgm:prSet presAssocID="{AA3DB4D1-7E30-4EAC-9F86-68E3AE32831A}" presName="hierChild5" presStyleCnt="0"/>
      <dgm:spPr/>
    </dgm:pt>
    <dgm:pt modelId="{201AD6A6-E028-46E3-8900-BF3D101C0409}" type="pres">
      <dgm:prSet presAssocID="{DA3BCB9A-B3CA-4A94-8CF0-220303061973}" presName="hierChild7" presStyleCnt="0"/>
      <dgm:spPr/>
    </dgm:pt>
    <dgm:pt modelId="{0F609724-2B95-446E-98A4-734C6C7163CB}" type="pres">
      <dgm:prSet presAssocID="{FB5EE549-94E0-4B2B-BF33-CBCF958CC7F6}" presName="hierChild5" presStyleCnt="0"/>
      <dgm:spPr/>
    </dgm:pt>
    <dgm:pt modelId="{27F14C3A-92B8-4A6A-9868-DB523724A1A3}" type="pres">
      <dgm:prSet presAssocID="{D09FEA9F-A219-4ED6-A539-7633F9431C5E}" presName="hierChild5" presStyleCnt="0"/>
      <dgm:spPr/>
    </dgm:pt>
    <dgm:pt modelId="{A33C95F3-C044-479E-9CB6-CDB1684FA09B}" type="pres">
      <dgm:prSet presAssocID="{A5A19535-D17B-4FF3-857A-FD1F1C037B82}" presName="Name35" presStyleLbl="parChTrans1D2" presStyleIdx="3" presStyleCnt="4"/>
      <dgm:spPr/>
      <dgm:t>
        <a:bodyPr/>
        <a:lstStyle/>
        <a:p>
          <a:endParaRPr lang="tr-TR"/>
        </a:p>
      </dgm:t>
    </dgm:pt>
    <dgm:pt modelId="{9ADE76D1-825C-481E-BE68-C3A2C8A01809}" type="pres">
      <dgm:prSet presAssocID="{EA97275A-4219-49BC-AF90-489A9B39FB85}" presName="hierRoot2" presStyleCnt="0">
        <dgm:presLayoutVars>
          <dgm:hierBranch/>
        </dgm:presLayoutVars>
      </dgm:prSet>
      <dgm:spPr/>
    </dgm:pt>
    <dgm:pt modelId="{0C392FE7-F074-43C7-81D6-F0B7BCB2C6FE}" type="pres">
      <dgm:prSet presAssocID="{EA97275A-4219-49BC-AF90-489A9B39FB85}" presName="rootComposite" presStyleCnt="0"/>
      <dgm:spPr/>
    </dgm:pt>
    <dgm:pt modelId="{4E25B944-703A-4B2E-BD8D-B953A74F0E05}" type="pres">
      <dgm:prSet presAssocID="{EA97275A-4219-49BC-AF90-489A9B39FB8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1F2AE90-DCFF-483C-970E-92D050581D5C}" type="pres">
      <dgm:prSet presAssocID="{EA97275A-4219-49BC-AF90-489A9B39FB85}" presName="rootConnector" presStyleLbl="node2" presStyleIdx="3" presStyleCnt="4"/>
      <dgm:spPr/>
      <dgm:t>
        <a:bodyPr/>
        <a:lstStyle/>
        <a:p>
          <a:endParaRPr lang="tr-TR"/>
        </a:p>
      </dgm:t>
    </dgm:pt>
    <dgm:pt modelId="{64776502-CD15-49CF-8E6B-D1AB50E2D21E}" type="pres">
      <dgm:prSet presAssocID="{EA97275A-4219-49BC-AF90-489A9B39FB85}" presName="hierChild4" presStyleCnt="0"/>
      <dgm:spPr/>
    </dgm:pt>
    <dgm:pt modelId="{554EBF0E-4D93-43E6-B2B9-3796739B72AB}" type="pres">
      <dgm:prSet presAssocID="{39BDBEEB-81D8-41BE-BECD-960776A094B4}" presName="Name35" presStyleLbl="parChTrans1D3" presStyleIdx="3" presStyleCnt="4"/>
      <dgm:spPr/>
      <dgm:t>
        <a:bodyPr/>
        <a:lstStyle/>
        <a:p>
          <a:endParaRPr lang="tr-TR"/>
        </a:p>
      </dgm:t>
    </dgm:pt>
    <dgm:pt modelId="{51F0F397-06E9-4CE4-B939-259ED11255C1}" type="pres">
      <dgm:prSet presAssocID="{6B29D112-3914-4A22-A648-0A49440285FF}" presName="hierRoot2" presStyleCnt="0">
        <dgm:presLayoutVars>
          <dgm:hierBranch val="r"/>
        </dgm:presLayoutVars>
      </dgm:prSet>
      <dgm:spPr/>
    </dgm:pt>
    <dgm:pt modelId="{421CF2DE-8A26-4619-AEF6-0A76D04CB991}" type="pres">
      <dgm:prSet presAssocID="{6B29D112-3914-4A22-A648-0A49440285FF}" presName="rootComposite" presStyleCnt="0"/>
      <dgm:spPr/>
    </dgm:pt>
    <dgm:pt modelId="{68F699E0-C434-40A9-8817-808302C38D5E}" type="pres">
      <dgm:prSet presAssocID="{6B29D112-3914-4A22-A648-0A49440285FF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C4DDF0-09A7-4442-A46F-78D8A09C0AA1}" type="pres">
      <dgm:prSet presAssocID="{6B29D112-3914-4A22-A648-0A49440285FF}" presName="rootConnector" presStyleLbl="node3" presStyleIdx="3" presStyleCnt="4"/>
      <dgm:spPr/>
      <dgm:t>
        <a:bodyPr/>
        <a:lstStyle/>
        <a:p>
          <a:endParaRPr lang="tr-TR"/>
        </a:p>
      </dgm:t>
    </dgm:pt>
    <dgm:pt modelId="{ED112316-F316-40FF-8521-EF9FA3350550}" type="pres">
      <dgm:prSet presAssocID="{6B29D112-3914-4A22-A648-0A49440285FF}" presName="hierChild4" presStyleCnt="0"/>
      <dgm:spPr/>
    </dgm:pt>
    <dgm:pt modelId="{BF971C78-B638-4C87-93BE-FEAF8085BACA}" type="pres">
      <dgm:prSet presAssocID="{6B29D112-3914-4A22-A648-0A49440285FF}" presName="hierChild5" presStyleCnt="0"/>
      <dgm:spPr/>
    </dgm:pt>
    <dgm:pt modelId="{200178BD-61D0-463E-AAFA-FD81E45106A8}" type="pres">
      <dgm:prSet presAssocID="{EA97275A-4219-49BC-AF90-489A9B39FB85}" presName="hierChild5" presStyleCnt="0"/>
      <dgm:spPr/>
    </dgm:pt>
    <dgm:pt modelId="{CDA9BEB5-2C01-450D-BD9B-3CD0874340CD}" type="pres">
      <dgm:prSet presAssocID="{38878826-BD07-4B70-B8EB-64ED176E1035}" presName="hierChild3" presStyleCnt="0"/>
      <dgm:spPr/>
    </dgm:pt>
  </dgm:ptLst>
  <dgm:cxnLst>
    <dgm:cxn modelId="{706F91A6-FB01-4186-B2FB-3BA10CF257D2}" srcId="{B5F6D93E-837C-462D-A5E4-A8CC7C34BBCE}" destId="{0A041E0E-ABFE-48D7-81A0-51CDB2226938}" srcOrd="0" destOrd="0" parTransId="{3734CF76-FAC3-46B1-AE88-24015797FC43}" sibTransId="{8E237AED-5D6D-4522-A3B7-673E91C2A4BD}"/>
    <dgm:cxn modelId="{562BFC2F-8974-4B20-AAD6-A0C0EC385A73}" srcId="{475F30E1-28F6-4D78-80DA-2479D73B97A8}" destId="{98BA6555-A9FF-4068-82CD-EE09732A69C7}" srcOrd="1" destOrd="0" parTransId="{03382B58-5800-4B42-8F0A-C3EFDAF709EF}" sibTransId="{C4F25806-55E4-48E7-8DA1-FE8CF538E740}"/>
    <dgm:cxn modelId="{5DB3B982-9FA3-43A8-8AB3-7C2D7B9F556F}" srcId="{30DB00A4-72A4-48C2-8467-63E9B1613CF5}" destId="{475F30E1-28F6-4D78-80DA-2479D73B97A8}" srcOrd="0" destOrd="0" parTransId="{8FCF1748-990B-4B35-B9E1-530E8088B58A}" sibTransId="{4172707A-8F12-4953-BB04-5A38C93FDA2A}"/>
    <dgm:cxn modelId="{B1161245-BD7B-4001-9416-0FE22A14DBEE}" type="presOf" srcId="{A5A19535-D17B-4FF3-857A-FD1F1C037B82}" destId="{A33C95F3-C044-479E-9CB6-CDB1684FA09B}" srcOrd="0" destOrd="0" presId="urn:microsoft.com/office/officeart/2005/8/layout/orgChart1"/>
    <dgm:cxn modelId="{E5CF5479-3CD8-499A-876B-8EBF431D4737}" type="presOf" srcId="{FCC3459C-6687-4D4D-A1F0-AB40FD84166A}" destId="{2AAE3A00-BE2D-4B88-BA60-E58F6D188AD4}" srcOrd="1" destOrd="0" presId="urn:microsoft.com/office/officeart/2005/8/layout/orgChart1"/>
    <dgm:cxn modelId="{D5E73F36-9603-4316-A692-385ECCE7365C}" type="presOf" srcId="{AA3DB4D1-7E30-4EAC-9F86-68E3AE32831A}" destId="{C3D015D7-1399-46DE-BAAF-6B727A952C1A}" srcOrd="0" destOrd="0" presId="urn:microsoft.com/office/officeart/2005/8/layout/orgChart1"/>
    <dgm:cxn modelId="{6A23E881-07E4-4A17-8972-B30E42B9119F}" type="presOf" srcId="{14584D90-3F49-45A6-B8B7-3072347386DF}" destId="{48A16430-D851-4855-A994-C279325E544A}" srcOrd="0" destOrd="0" presId="urn:microsoft.com/office/officeart/2005/8/layout/orgChart1"/>
    <dgm:cxn modelId="{95CDC8B9-594B-4316-BA9D-31DD85BD7E14}" type="presOf" srcId="{B5F6D93E-837C-462D-A5E4-A8CC7C34BBCE}" destId="{2B5D02F3-8543-47BB-BD97-BD3D06577F90}" srcOrd="1" destOrd="0" presId="urn:microsoft.com/office/officeart/2005/8/layout/orgChart1"/>
    <dgm:cxn modelId="{6311FCC4-90D4-4CDC-8FED-B268FBAA1F0F}" type="presOf" srcId="{F9773CFA-5D53-4396-9E37-EAE26E8ACE9F}" destId="{9F345957-C0A6-4741-835C-84F76C4F0801}" srcOrd="1" destOrd="0" presId="urn:microsoft.com/office/officeart/2005/8/layout/orgChart1"/>
    <dgm:cxn modelId="{E46B5715-9D64-48AC-A267-772B9F18C9E7}" type="presOf" srcId="{D4209DD9-FE27-4E24-926E-5E908C997E27}" destId="{5C911D86-616E-48D8-A134-9053177A43DD}" srcOrd="0" destOrd="0" presId="urn:microsoft.com/office/officeart/2005/8/layout/orgChart1"/>
    <dgm:cxn modelId="{9AAEFECF-493C-435E-AF2F-F29FF18EF91D}" type="presOf" srcId="{30DB00A4-72A4-48C2-8467-63E9B1613CF5}" destId="{91E2256C-A260-44BD-BCA8-EE88875E672D}" srcOrd="1" destOrd="0" presId="urn:microsoft.com/office/officeart/2005/8/layout/orgChart1"/>
    <dgm:cxn modelId="{299121E0-B7A1-4EFD-9A6E-56366E3A9015}" type="presOf" srcId="{7EA60DEC-3B1B-4553-BB0D-BEC068F98B60}" destId="{9A118728-6611-4A7A-810A-01B6F5E6CDDA}" srcOrd="0" destOrd="0" presId="urn:microsoft.com/office/officeart/2005/8/layout/orgChart1"/>
    <dgm:cxn modelId="{0F2A1D83-FC6B-4B16-9E6D-2807F819EE57}" srcId="{F9773CFA-5D53-4396-9E37-EAE26E8ACE9F}" destId="{202D9389-E25C-4C67-BC24-B796FF532D99}" srcOrd="0" destOrd="0" parTransId="{6F1E199C-22DE-4922-B0F3-6B80253110D0}" sibTransId="{83B9C28F-891D-4DF6-82FE-BD7ED062AA14}"/>
    <dgm:cxn modelId="{E0F27FC5-FC5E-404A-98FF-0430EC439571}" type="presOf" srcId="{F9773CFA-5D53-4396-9E37-EAE26E8ACE9F}" destId="{ABECC549-9568-4B56-88FC-CD812720CB9B}" srcOrd="0" destOrd="0" presId="urn:microsoft.com/office/officeart/2005/8/layout/orgChart1"/>
    <dgm:cxn modelId="{1B97F87C-5E42-4D13-A6D0-6BABDDB644E1}" type="presOf" srcId="{B5F6D93E-837C-462D-A5E4-A8CC7C34BBCE}" destId="{359118A7-F7BA-4106-8E3A-8A9D868D1CA8}" srcOrd="0" destOrd="0" presId="urn:microsoft.com/office/officeart/2005/8/layout/orgChart1"/>
    <dgm:cxn modelId="{4E56F783-DBFE-4797-AF25-7F1DC8A46C80}" type="presOf" srcId="{6B29D112-3914-4A22-A648-0A49440285FF}" destId="{1EC4DDF0-09A7-4442-A46F-78D8A09C0AA1}" srcOrd="1" destOrd="0" presId="urn:microsoft.com/office/officeart/2005/8/layout/orgChart1"/>
    <dgm:cxn modelId="{2D7384EB-E914-46EE-98B1-82E30135C51A}" type="presOf" srcId="{F519CB17-05E4-4549-A448-45B3BF0F21EC}" destId="{754D84C9-FBBE-4795-A662-F37702CB11F5}" srcOrd="0" destOrd="0" presId="urn:microsoft.com/office/officeart/2005/8/layout/orgChart1"/>
    <dgm:cxn modelId="{A992D801-1797-45E0-9295-2550E7D5A64D}" type="presOf" srcId="{8C64E71B-365B-4AB2-85B4-E305EFCDD607}" destId="{D3F0ECE7-B5DC-4BA3-B07F-DAB792C1A04C}" srcOrd="0" destOrd="0" presId="urn:microsoft.com/office/officeart/2005/8/layout/orgChart1"/>
    <dgm:cxn modelId="{18E0416A-1986-41F7-95FF-48F389F6D123}" srcId="{D09FEA9F-A219-4ED6-A539-7633F9431C5E}" destId="{FB5EE549-94E0-4B2B-BF33-CBCF958CC7F6}" srcOrd="0" destOrd="0" parTransId="{DAA743A6-5D50-40F0-938C-FD348AEB247E}" sibTransId="{92956F46-9A89-4679-B1C7-8E2BFD01EB18}"/>
    <dgm:cxn modelId="{EB86CF08-0A19-4303-B276-CD630732B3CF}" type="presOf" srcId="{8FCF1748-990B-4B35-B9E1-530E8088B58A}" destId="{4F52ECE9-0B3D-44B5-811A-8CDD893A0623}" srcOrd="0" destOrd="0" presId="urn:microsoft.com/office/officeart/2005/8/layout/orgChart1"/>
    <dgm:cxn modelId="{95EE6D15-FDBF-42DC-AF6F-2EE6A9961D39}" type="presOf" srcId="{FB5EE549-94E0-4B2B-BF33-CBCF958CC7F6}" destId="{A09164F7-AAED-493E-B175-7AB87ECC0C6B}" srcOrd="1" destOrd="0" presId="urn:microsoft.com/office/officeart/2005/8/layout/orgChart1"/>
    <dgm:cxn modelId="{17B60533-CAD7-4626-8875-5F9BCFE8CA00}" type="presOf" srcId="{202D9389-E25C-4C67-BC24-B796FF532D99}" destId="{E25F8934-62B8-4668-8CE0-C0230048C911}" srcOrd="0" destOrd="0" presId="urn:microsoft.com/office/officeart/2005/8/layout/orgChart1"/>
    <dgm:cxn modelId="{F3D371EA-64F0-405C-9632-A21B961531B2}" type="presOf" srcId="{202D9389-E25C-4C67-BC24-B796FF532D99}" destId="{621930F7-7AE0-4FFC-9A02-08BFCB8B83B8}" srcOrd="1" destOrd="0" presId="urn:microsoft.com/office/officeart/2005/8/layout/orgChart1"/>
    <dgm:cxn modelId="{0775E49D-66D2-483B-B770-C99C5BDC7FC5}" type="presOf" srcId="{98BA6555-A9FF-4068-82CD-EE09732A69C7}" destId="{42CBE333-D9B5-49A6-90D8-34E9C11E7E1A}" srcOrd="1" destOrd="0" presId="urn:microsoft.com/office/officeart/2005/8/layout/orgChart1"/>
    <dgm:cxn modelId="{06A85486-B7ED-4D24-96D9-60BCD2B73952}" type="presOf" srcId="{38878826-BD07-4B70-B8EB-64ED176E1035}" destId="{6BA80D56-6438-46FE-93C6-678D395D0AAE}" srcOrd="0" destOrd="0" presId="urn:microsoft.com/office/officeart/2005/8/layout/orgChart1"/>
    <dgm:cxn modelId="{0CF4AA71-590C-4EF8-B2B5-D8AB6E491792}" srcId="{38878826-BD07-4B70-B8EB-64ED176E1035}" destId="{D09FEA9F-A219-4ED6-A539-7633F9431C5E}" srcOrd="2" destOrd="0" parTransId="{F519CB17-05E4-4549-A448-45B3BF0F21EC}" sibTransId="{4C23D824-113F-4A14-AB6A-A4F3060F71E7}"/>
    <dgm:cxn modelId="{7CB881E8-39B6-4D7A-86A7-96AFC4359CD7}" type="presOf" srcId="{6B29D112-3914-4A22-A648-0A49440285FF}" destId="{68F699E0-C434-40A9-8817-808302C38D5E}" srcOrd="0" destOrd="0" presId="urn:microsoft.com/office/officeart/2005/8/layout/orgChart1"/>
    <dgm:cxn modelId="{398560A4-8F72-4EAE-8487-BE1E01A784FF}" type="presOf" srcId="{3734CF76-FAC3-46B1-AE88-24015797FC43}" destId="{84D97255-1EDC-42FA-8326-4E420F36B0F6}" srcOrd="0" destOrd="0" presId="urn:microsoft.com/office/officeart/2005/8/layout/orgChart1"/>
    <dgm:cxn modelId="{6B117540-CF3E-4DAF-A047-7172AF6228A0}" srcId="{205A2D34-1CB9-4C0D-B69D-9CEA84E64D52}" destId="{FCC3459C-6687-4D4D-A1F0-AB40FD84166A}" srcOrd="0" destOrd="0" parTransId="{EDACB930-A84F-433B-B2B2-27DC54BA4161}" sibTransId="{916D9CBB-E362-41D5-B200-D15C2D122EFC}"/>
    <dgm:cxn modelId="{DB8A4887-9820-475F-85EA-E09A81AF50E9}" srcId="{FB5EE549-94E0-4B2B-BF33-CBCF958CC7F6}" destId="{B5F6D93E-837C-462D-A5E4-A8CC7C34BBCE}" srcOrd="0" destOrd="0" parTransId="{A73C0A65-2B4B-441C-A1B3-65C338376E4C}" sibTransId="{A4EEAE1A-07E2-45B6-8E42-331D682C204D}"/>
    <dgm:cxn modelId="{3DBC3D20-E429-4C82-8E5F-E8FD8247F0A6}" srcId="{38878826-BD07-4B70-B8EB-64ED176E1035}" destId="{F9773CFA-5D53-4396-9E37-EAE26E8ACE9F}" srcOrd="0" destOrd="0" parTransId="{E693A9C5-860D-44B9-B325-FA772D6BB98A}" sibTransId="{919CF4E9-6586-47DF-8B50-FD6B1DE78859}"/>
    <dgm:cxn modelId="{E5506342-6458-46C5-8C7D-26659917061F}" type="presOf" srcId="{200AED3F-6830-4A85-9294-119FFF0EF13C}" destId="{DE3CA2DD-BDDA-4FF3-80FA-C70A6D25B78D}" srcOrd="0" destOrd="0" presId="urn:microsoft.com/office/officeart/2005/8/layout/orgChart1"/>
    <dgm:cxn modelId="{9C49B84C-E68B-4740-818E-8D9ABA01FE0E}" srcId="{EA97275A-4219-49BC-AF90-489A9B39FB85}" destId="{6B29D112-3914-4A22-A648-0A49440285FF}" srcOrd="0" destOrd="0" parTransId="{39BDBEEB-81D8-41BE-BECD-960776A094B4}" sibTransId="{BDD4B807-4DD2-4D9C-AF82-889252621633}"/>
    <dgm:cxn modelId="{05F18C60-42B3-483C-9921-770D11315F18}" type="presOf" srcId="{C4229FD1-94CE-4289-9C52-097F9CF3D216}" destId="{B6F600DE-34A6-4A5C-BEE2-5A534DD92283}" srcOrd="0" destOrd="0" presId="urn:microsoft.com/office/officeart/2005/8/layout/orgChart1"/>
    <dgm:cxn modelId="{78FBC2D1-6486-4A3C-84C2-0C04C8677286}" type="presOf" srcId="{38878826-BD07-4B70-B8EB-64ED176E1035}" destId="{C5E5C59B-A412-462E-8DD0-87BCC330D9FA}" srcOrd="1" destOrd="0" presId="urn:microsoft.com/office/officeart/2005/8/layout/orgChart1"/>
    <dgm:cxn modelId="{57447DE8-726C-4FE4-A4B1-AB87FF5B654C}" type="presOf" srcId="{A73C0A65-2B4B-441C-A1B3-65C338376E4C}" destId="{CEC0756F-0ACE-4E63-A48F-B941592D789E}" srcOrd="0" destOrd="0" presId="urn:microsoft.com/office/officeart/2005/8/layout/orgChart1"/>
    <dgm:cxn modelId="{114A0867-29C7-46CF-A317-2BE6FBAB4AAC}" type="presOf" srcId="{9F8E7C99-3E72-4659-B6DF-17A78C1EB757}" destId="{7235CAFD-2726-4870-91EA-0D70AC544094}" srcOrd="0" destOrd="0" presId="urn:microsoft.com/office/officeart/2005/8/layout/orgChart1"/>
    <dgm:cxn modelId="{A62CDBCE-854A-4382-B2ED-690C64717ED1}" type="presOf" srcId="{0A041E0E-ABFE-48D7-81A0-51CDB2226938}" destId="{3043389F-0FD2-43CE-8435-04E142AA6E47}" srcOrd="1" destOrd="0" presId="urn:microsoft.com/office/officeart/2005/8/layout/orgChart1"/>
    <dgm:cxn modelId="{96EED0FB-665F-40BA-A81E-48865F4B9CFB}" type="presOf" srcId="{6F1E199C-22DE-4922-B0F3-6B80253110D0}" destId="{51978DD2-02CD-4FDF-A727-F1AE4593BC7A}" srcOrd="0" destOrd="0" presId="urn:microsoft.com/office/officeart/2005/8/layout/orgChart1"/>
    <dgm:cxn modelId="{6BCD58D7-C88B-4CE6-B39F-5936BE3D2D9E}" type="presOf" srcId="{EA97275A-4219-49BC-AF90-489A9B39FB85}" destId="{4E25B944-703A-4B2E-BD8D-B953A74F0E05}" srcOrd="0" destOrd="0" presId="urn:microsoft.com/office/officeart/2005/8/layout/orgChart1"/>
    <dgm:cxn modelId="{87E58097-DE19-4CEA-989C-726A0C3A39AC}" type="presOf" srcId="{8C64E71B-365B-4AB2-85B4-E305EFCDD607}" destId="{A5EDAEE8-09AA-4A44-B389-CD37DAE9ABE9}" srcOrd="1" destOrd="0" presId="urn:microsoft.com/office/officeart/2005/8/layout/orgChart1"/>
    <dgm:cxn modelId="{F299E481-5D5D-4267-BCBF-0A43D516B08B}" type="presOf" srcId="{03382B58-5800-4B42-8F0A-C3EFDAF709EF}" destId="{3A116F39-151F-405F-91EF-A59FA0CC6BD2}" srcOrd="0" destOrd="0" presId="urn:microsoft.com/office/officeart/2005/8/layout/orgChart1"/>
    <dgm:cxn modelId="{AA6A7FA2-8004-4647-8A4B-CB366EEDC16E}" type="presOf" srcId="{30DB00A4-72A4-48C2-8467-63E9B1613CF5}" destId="{607075A2-3416-4E48-9B8D-129DD1593798}" srcOrd="0" destOrd="0" presId="urn:microsoft.com/office/officeart/2005/8/layout/orgChart1"/>
    <dgm:cxn modelId="{8A6570B9-BE65-42DA-91D2-356D10615504}" type="presOf" srcId="{4A4CBC97-3EF9-45EC-B0BE-5A9301C8FE49}" destId="{00C42B22-8881-42A2-A5E6-DE67B0223530}" srcOrd="0" destOrd="0" presId="urn:microsoft.com/office/officeart/2005/8/layout/orgChart1"/>
    <dgm:cxn modelId="{BA66A66A-A6E7-4161-9AB7-1CD1293C5D86}" srcId="{DA3BCB9A-B3CA-4A94-8CF0-220303061973}" destId="{AA3DB4D1-7E30-4EAC-9F86-68E3AE32831A}" srcOrd="0" destOrd="0" parTransId="{B106F36E-2052-4A08-BB79-CFF00CB3A3A4}" sibTransId="{5E5C5514-8209-4C44-8CFA-5A8186C3738B}"/>
    <dgm:cxn modelId="{482D272E-9DC7-4450-B119-DFCB4A49728A}" type="presOf" srcId="{98BA6555-A9FF-4068-82CD-EE09732A69C7}" destId="{3670B8FF-1D31-41BA-B573-22AFAFB07175}" srcOrd="0" destOrd="0" presId="urn:microsoft.com/office/officeart/2005/8/layout/orgChart1"/>
    <dgm:cxn modelId="{262D645A-14A2-41D1-A210-9E670293DFB6}" type="presOf" srcId="{D09FEA9F-A219-4ED6-A539-7633F9431C5E}" destId="{D80BF4E8-A95C-4AFA-90C5-5A225D0801FB}" srcOrd="0" destOrd="0" presId="urn:microsoft.com/office/officeart/2005/8/layout/orgChart1"/>
    <dgm:cxn modelId="{3D4714E8-A0A2-4378-9B4E-B1D11F429885}" type="presOf" srcId="{205A2D34-1CB9-4C0D-B69D-9CEA84E64D52}" destId="{3D7FDA66-132D-41C2-9F4D-D0EF31EB0B8A}" srcOrd="1" destOrd="0" presId="urn:microsoft.com/office/officeart/2005/8/layout/orgChart1"/>
    <dgm:cxn modelId="{1A9AAA7A-3614-45C2-A7E2-13E3A0A552A1}" type="presOf" srcId="{D09FEA9F-A219-4ED6-A539-7633F9431C5E}" destId="{F8225885-C54D-4C2D-8EA1-72219BCAB3B7}" srcOrd="1" destOrd="0" presId="urn:microsoft.com/office/officeart/2005/8/layout/orgChart1"/>
    <dgm:cxn modelId="{C44DF7A0-2C60-44EA-A558-D3A07380F627}" type="presOf" srcId="{0A041E0E-ABFE-48D7-81A0-51CDB2226938}" destId="{20F63401-12AE-46D3-9423-0F06FE1B346D}" srcOrd="0" destOrd="0" presId="urn:microsoft.com/office/officeart/2005/8/layout/orgChart1"/>
    <dgm:cxn modelId="{D265427A-E9C9-467D-99C1-2BAEDF4F6606}" type="presOf" srcId="{DA3BCB9A-B3CA-4A94-8CF0-220303061973}" destId="{BB218785-090E-4661-8F0B-2324735BA16E}" srcOrd="0" destOrd="0" presId="urn:microsoft.com/office/officeart/2005/8/layout/orgChart1"/>
    <dgm:cxn modelId="{B1F1CEC6-CD71-443A-A865-607083A6FC8E}" type="presOf" srcId="{AA3DB4D1-7E30-4EAC-9F86-68E3AE32831A}" destId="{99C22237-E37F-4CA9-8752-F2BD0D5E92A5}" srcOrd="1" destOrd="0" presId="urn:microsoft.com/office/officeart/2005/8/layout/orgChart1"/>
    <dgm:cxn modelId="{26366429-5CDD-4592-A730-437788714678}" type="presOf" srcId="{DAA743A6-5D50-40F0-938C-FD348AEB247E}" destId="{48B7BC04-3CCC-4B99-ADE6-BAC3019B413E}" srcOrd="0" destOrd="0" presId="urn:microsoft.com/office/officeart/2005/8/layout/orgChart1"/>
    <dgm:cxn modelId="{940C5064-D05C-4F52-87B8-8270AA980811}" type="presOf" srcId="{475F30E1-28F6-4D78-80DA-2479D73B97A8}" destId="{7BF2B391-BB54-442D-A9B0-BAF7DEFF7B2E}" srcOrd="1" destOrd="0" presId="urn:microsoft.com/office/officeart/2005/8/layout/orgChart1"/>
    <dgm:cxn modelId="{D3EDFFD2-55DA-4463-ADAE-7405A42D8B01}" type="presOf" srcId="{FCC3459C-6687-4D4D-A1F0-AB40FD84166A}" destId="{852CF27C-C448-4B5F-A0AA-3405DCEBAE53}" srcOrd="0" destOrd="0" presId="urn:microsoft.com/office/officeart/2005/8/layout/orgChart1"/>
    <dgm:cxn modelId="{61DDF946-0424-473F-A9F4-D7B4CF114961}" srcId="{7EA60DEC-3B1B-4553-BB0D-BEC068F98B60}" destId="{38878826-BD07-4B70-B8EB-64ED176E1035}" srcOrd="0" destOrd="0" parTransId="{CED29219-DF43-4EF8-A713-1488513BC238}" sibTransId="{05547E6A-F875-4CAF-A3D1-D6F3F7015A78}"/>
    <dgm:cxn modelId="{44CE5A71-8D45-4659-8595-4C530AF749FE}" type="presOf" srcId="{FB5EE549-94E0-4B2B-BF33-CBCF958CC7F6}" destId="{12840919-FBAD-4D2F-9F50-5ACF27BED4AA}" srcOrd="0" destOrd="0" presId="urn:microsoft.com/office/officeart/2005/8/layout/orgChart1"/>
    <dgm:cxn modelId="{2753AF18-9A2F-4E34-82AD-5BD33B83906F}" srcId="{B5F6D93E-837C-462D-A5E4-A8CC7C34BBCE}" destId="{DA3BCB9A-B3CA-4A94-8CF0-220303061973}" srcOrd="1" destOrd="0" parTransId="{9F8E7C99-3E72-4659-B6DF-17A78C1EB757}" sibTransId="{AC096B97-1B56-438C-BAD1-A57C36D63E81}"/>
    <dgm:cxn modelId="{84362D70-5D44-4600-99EF-99FC1E7C1616}" type="presOf" srcId="{B106F36E-2052-4A08-BB79-CFF00CB3A3A4}" destId="{8006D585-4070-4D3C-A579-4DE991310AE1}" srcOrd="0" destOrd="0" presId="urn:microsoft.com/office/officeart/2005/8/layout/orgChart1"/>
    <dgm:cxn modelId="{13016120-7E9E-49CF-875E-AE6334A8311D}" type="presOf" srcId="{EDACB930-A84F-433B-B2B2-27DC54BA4161}" destId="{61799444-6966-4BBF-84F8-372C26A10BB3}" srcOrd="0" destOrd="0" presId="urn:microsoft.com/office/officeart/2005/8/layout/orgChart1"/>
    <dgm:cxn modelId="{56D6A10F-9319-4536-AEF2-C0D7D1A23493}" type="presOf" srcId="{205A2D34-1CB9-4C0D-B69D-9CEA84E64D52}" destId="{A72A2721-1D4A-4093-A49B-257D2DBB27E5}" srcOrd="0" destOrd="0" presId="urn:microsoft.com/office/officeart/2005/8/layout/orgChart1"/>
    <dgm:cxn modelId="{480B5184-2214-4F72-A5F7-215E582B1F35}" type="presOf" srcId="{39BDBEEB-81D8-41BE-BECD-960776A094B4}" destId="{554EBF0E-4D93-43E6-B2B9-3796739B72AB}" srcOrd="0" destOrd="0" presId="urn:microsoft.com/office/officeart/2005/8/layout/orgChart1"/>
    <dgm:cxn modelId="{4070956D-3856-4256-809F-1254F156363B}" srcId="{98BA6555-A9FF-4068-82CD-EE09732A69C7}" destId="{8C64E71B-365B-4AB2-85B4-E305EFCDD607}" srcOrd="0" destOrd="0" parTransId="{14584D90-3F49-45A6-B8B7-3072347386DF}" sibTransId="{E3DD01EC-B5B8-4A44-BD4B-7EA025A917D9}"/>
    <dgm:cxn modelId="{9F8EC6D4-461B-4C19-952E-6BB7A1B3B98F}" type="presOf" srcId="{DA3BCB9A-B3CA-4A94-8CF0-220303061973}" destId="{21A6FF43-C710-4863-94FB-A6F4973FF03E}" srcOrd="1" destOrd="0" presId="urn:microsoft.com/office/officeart/2005/8/layout/orgChart1"/>
    <dgm:cxn modelId="{50846909-2312-4FE9-B594-4336823E8648}" srcId="{38878826-BD07-4B70-B8EB-64ED176E1035}" destId="{EA97275A-4219-49BC-AF90-489A9B39FB85}" srcOrd="3" destOrd="0" parTransId="{A5A19535-D17B-4FF3-857A-FD1F1C037B82}" sibTransId="{EB5AB394-3AB9-481E-A20B-D752B2D588DB}"/>
    <dgm:cxn modelId="{EFF66CCF-32C7-4D6B-92A9-81730B3690E8}" type="presOf" srcId="{475F30E1-28F6-4D78-80DA-2479D73B97A8}" destId="{78066FD0-CEE3-4EF9-93AE-9A29081EC7D6}" srcOrd="0" destOrd="0" presId="urn:microsoft.com/office/officeart/2005/8/layout/orgChart1"/>
    <dgm:cxn modelId="{E54A7475-26FD-466B-BAF4-353FD9471428}" srcId="{475F30E1-28F6-4D78-80DA-2479D73B97A8}" destId="{205A2D34-1CB9-4C0D-B69D-9CEA84E64D52}" srcOrd="0" destOrd="0" parTransId="{4A4CBC97-3EF9-45EC-B0BE-5A9301C8FE49}" sibTransId="{F5E2FE8C-994E-48DD-BA81-C9125E28F988}"/>
    <dgm:cxn modelId="{1B19DC0E-6599-4723-9861-948C7606658D}" srcId="{0A041E0E-ABFE-48D7-81A0-51CDB2226938}" destId="{D4209DD9-FE27-4E24-926E-5E908C997E27}" srcOrd="0" destOrd="0" parTransId="{200AED3F-6830-4A85-9294-119FFF0EF13C}" sibTransId="{E836B1EE-A783-4E52-B83D-00395FDDA687}"/>
    <dgm:cxn modelId="{ECDD0D92-2212-4CCE-AA88-C099457F617C}" srcId="{38878826-BD07-4B70-B8EB-64ED176E1035}" destId="{30DB00A4-72A4-48C2-8467-63E9B1613CF5}" srcOrd="1" destOrd="0" parTransId="{C4229FD1-94CE-4289-9C52-097F9CF3D216}" sibTransId="{D7793572-8F48-4947-AFDD-99E3B0D92C02}"/>
    <dgm:cxn modelId="{B7DAA804-FF62-4C26-97CA-CA6B5318A024}" type="presOf" srcId="{EA97275A-4219-49BC-AF90-489A9B39FB85}" destId="{51F2AE90-DCFF-483C-970E-92D050581D5C}" srcOrd="1" destOrd="0" presId="urn:microsoft.com/office/officeart/2005/8/layout/orgChart1"/>
    <dgm:cxn modelId="{F57A1914-9AF3-443E-85A1-F9B803C39C11}" type="presOf" srcId="{E693A9C5-860D-44B9-B325-FA772D6BB98A}" destId="{8DD19122-7854-4AEB-A29A-EA62E5DCD9C1}" srcOrd="0" destOrd="0" presId="urn:microsoft.com/office/officeart/2005/8/layout/orgChart1"/>
    <dgm:cxn modelId="{ABD71292-8651-44B5-9C61-9B133D5C68B3}" type="presOf" srcId="{D4209DD9-FE27-4E24-926E-5E908C997E27}" destId="{EE4E69B4-A329-4620-B499-6F9BADBC772E}" srcOrd="1" destOrd="0" presId="urn:microsoft.com/office/officeart/2005/8/layout/orgChart1"/>
    <dgm:cxn modelId="{13AB9C18-D61E-4FC7-ABE5-18F0FC508C92}" type="presParOf" srcId="{9A118728-6611-4A7A-810A-01B6F5E6CDDA}" destId="{DCC55A9E-5EFB-4017-935C-5A8463DB45A2}" srcOrd="0" destOrd="0" presId="urn:microsoft.com/office/officeart/2005/8/layout/orgChart1"/>
    <dgm:cxn modelId="{E40E9EFF-E77D-46F5-87C9-4E4C4C45BC35}" type="presParOf" srcId="{DCC55A9E-5EFB-4017-935C-5A8463DB45A2}" destId="{F3178E0C-C106-47FF-8E39-61BECDDDABA4}" srcOrd="0" destOrd="0" presId="urn:microsoft.com/office/officeart/2005/8/layout/orgChart1"/>
    <dgm:cxn modelId="{A2212A6C-2ED3-45C7-A862-E9A8B51729FA}" type="presParOf" srcId="{F3178E0C-C106-47FF-8E39-61BECDDDABA4}" destId="{6BA80D56-6438-46FE-93C6-678D395D0AAE}" srcOrd="0" destOrd="0" presId="urn:microsoft.com/office/officeart/2005/8/layout/orgChart1"/>
    <dgm:cxn modelId="{954F60DD-8300-4BF3-9AA1-7B60E4667076}" type="presParOf" srcId="{F3178E0C-C106-47FF-8E39-61BECDDDABA4}" destId="{C5E5C59B-A412-462E-8DD0-87BCC330D9FA}" srcOrd="1" destOrd="0" presId="urn:microsoft.com/office/officeart/2005/8/layout/orgChart1"/>
    <dgm:cxn modelId="{E436C1F2-92B2-4C1C-9172-9DFAD7398753}" type="presParOf" srcId="{DCC55A9E-5EFB-4017-935C-5A8463DB45A2}" destId="{C1FB635C-B6C5-4B0E-AD45-1F071EA1626B}" srcOrd="1" destOrd="0" presId="urn:microsoft.com/office/officeart/2005/8/layout/orgChart1"/>
    <dgm:cxn modelId="{2D31CD3F-880E-4735-92FA-38E5BC1FF41E}" type="presParOf" srcId="{C1FB635C-B6C5-4B0E-AD45-1F071EA1626B}" destId="{8DD19122-7854-4AEB-A29A-EA62E5DCD9C1}" srcOrd="0" destOrd="0" presId="urn:microsoft.com/office/officeart/2005/8/layout/orgChart1"/>
    <dgm:cxn modelId="{EE21C44F-D8C2-4037-AB17-4AAF77FDD450}" type="presParOf" srcId="{C1FB635C-B6C5-4B0E-AD45-1F071EA1626B}" destId="{C663CDDA-88B1-458B-B262-7B6B974F22E2}" srcOrd="1" destOrd="0" presId="urn:microsoft.com/office/officeart/2005/8/layout/orgChart1"/>
    <dgm:cxn modelId="{3E2234BD-614E-4543-9485-C6B2E71BB7A8}" type="presParOf" srcId="{C663CDDA-88B1-458B-B262-7B6B974F22E2}" destId="{98ED1573-DAA3-41E1-B53C-EAB14AD86B4F}" srcOrd="0" destOrd="0" presId="urn:microsoft.com/office/officeart/2005/8/layout/orgChart1"/>
    <dgm:cxn modelId="{58BE4D12-9515-4FF6-96C2-D03547CD6754}" type="presParOf" srcId="{98ED1573-DAA3-41E1-B53C-EAB14AD86B4F}" destId="{ABECC549-9568-4B56-88FC-CD812720CB9B}" srcOrd="0" destOrd="0" presId="urn:microsoft.com/office/officeart/2005/8/layout/orgChart1"/>
    <dgm:cxn modelId="{01A1C1AF-E0F4-4571-A09C-C350D573C915}" type="presParOf" srcId="{98ED1573-DAA3-41E1-B53C-EAB14AD86B4F}" destId="{9F345957-C0A6-4741-835C-84F76C4F0801}" srcOrd="1" destOrd="0" presId="urn:microsoft.com/office/officeart/2005/8/layout/orgChart1"/>
    <dgm:cxn modelId="{AC3E95C6-4A22-4B6D-A648-E6A576AC0D48}" type="presParOf" srcId="{C663CDDA-88B1-458B-B262-7B6B974F22E2}" destId="{8099B05F-BC5D-4ECD-B75E-A7DCF45A4843}" srcOrd="1" destOrd="0" presId="urn:microsoft.com/office/officeart/2005/8/layout/orgChart1"/>
    <dgm:cxn modelId="{66C71B2C-9887-4719-83A7-E557E8120C9D}" type="presParOf" srcId="{8099B05F-BC5D-4ECD-B75E-A7DCF45A4843}" destId="{51978DD2-02CD-4FDF-A727-F1AE4593BC7A}" srcOrd="0" destOrd="0" presId="urn:microsoft.com/office/officeart/2005/8/layout/orgChart1"/>
    <dgm:cxn modelId="{1CFC6AC9-A8ED-4CA1-A7F7-A29865666470}" type="presParOf" srcId="{8099B05F-BC5D-4ECD-B75E-A7DCF45A4843}" destId="{9C733418-DDC9-4556-9A1B-16D9894E26EB}" srcOrd="1" destOrd="0" presId="urn:microsoft.com/office/officeart/2005/8/layout/orgChart1"/>
    <dgm:cxn modelId="{136856D7-F8B7-4CDC-93B6-50CD7FB0A821}" type="presParOf" srcId="{9C733418-DDC9-4556-9A1B-16D9894E26EB}" destId="{50ED169D-9872-4D46-8A26-A5494190EA2B}" srcOrd="0" destOrd="0" presId="urn:microsoft.com/office/officeart/2005/8/layout/orgChart1"/>
    <dgm:cxn modelId="{7A36B1B0-E1B7-46BD-9CA8-CC8B5AF84FEF}" type="presParOf" srcId="{50ED169D-9872-4D46-8A26-A5494190EA2B}" destId="{E25F8934-62B8-4668-8CE0-C0230048C911}" srcOrd="0" destOrd="0" presId="urn:microsoft.com/office/officeart/2005/8/layout/orgChart1"/>
    <dgm:cxn modelId="{180B19CE-25EF-4D79-A9EE-1C6817D1E89C}" type="presParOf" srcId="{50ED169D-9872-4D46-8A26-A5494190EA2B}" destId="{621930F7-7AE0-4FFC-9A02-08BFCB8B83B8}" srcOrd="1" destOrd="0" presId="urn:microsoft.com/office/officeart/2005/8/layout/orgChart1"/>
    <dgm:cxn modelId="{B338630D-6AE5-4157-8C44-93632E227313}" type="presParOf" srcId="{9C733418-DDC9-4556-9A1B-16D9894E26EB}" destId="{84BC92B2-3983-452E-97CC-46FAD8E633DA}" srcOrd="1" destOrd="0" presId="urn:microsoft.com/office/officeart/2005/8/layout/orgChart1"/>
    <dgm:cxn modelId="{CEB9D6F3-41FF-4EA5-8FA7-C4F91F06C0A1}" type="presParOf" srcId="{9C733418-DDC9-4556-9A1B-16D9894E26EB}" destId="{20047CD2-6EEC-4169-A2E4-C242EBC76BAC}" srcOrd="2" destOrd="0" presId="urn:microsoft.com/office/officeart/2005/8/layout/orgChart1"/>
    <dgm:cxn modelId="{C075DC7F-DC1F-4E77-AA27-F7041CD8DED6}" type="presParOf" srcId="{C663CDDA-88B1-458B-B262-7B6B974F22E2}" destId="{916EA881-048B-4554-9334-F61EF79C5E33}" srcOrd="2" destOrd="0" presId="urn:microsoft.com/office/officeart/2005/8/layout/orgChart1"/>
    <dgm:cxn modelId="{3268DE91-6075-4431-B645-D39947ED013B}" type="presParOf" srcId="{C1FB635C-B6C5-4B0E-AD45-1F071EA1626B}" destId="{B6F600DE-34A6-4A5C-BEE2-5A534DD92283}" srcOrd="2" destOrd="0" presId="urn:microsoft.com/office/officeart/2005/8/layout/orgChart1"/>
    <dgm:cxn modelId="{2657C9FA-2BF8-4416-8473-AE7291BDA81D}" type="presParOf" srcId="{C1FB635C-B6C5-4B0E-AD45-1F071EA1626B}" destId="{6B6331D2-23AB-4EC7-8ED0-2FF7761615B5}" srcOrd="3" destOrd="0" presId="urn:microsoft.com/office/officeart/2005/8/layout/orgChart1"/>
    <dgm:cxn modelId="{26C86675-8938-480B-8AB9-0FABE724C5EA}" type="presParOf" srcId="{6B6331D2-23AB-4EC7-8ED0-2FF7761615B5}" destId="{2C27CA85-39B2-4193-B252-28425FDA16AD}" srcOrd="0" destOrd="0" presId="urn:microsoft.com/office/officeart/2005/8/layout/orgChart1"/>
    <dgm:cxn modelId="{16812693-2979-4EE2-A8DB-F9C731575F0D}" type="presParOf" srcId="{2C27CA85-39B2-4193-B252-28425FDA16AD}" destId="{607075A2-3416-4E48-9B8D-129DD1593798}" srcOrd="0" destOrd="0" presId="urn:microsoft.com/office/officeart/2005/8/layout/orgChart1"/>
    <dgm:cxn modelId="{7D4850C6-F3F3-4E5A-A7C9-67F33FDBA77E}" type="presParOf" srcId="{2C27CA85-39B2-4193-B252-28425FDA16AD}" destId="{91E2256C-A260-44BD-BCA8-EE88875E672D}" srcOrd="1" destOrd="0" presId="urn:microsoft.com/office/officeart/2005/8/layout/orgChart1"/>
    <dgm:cxn modelId="{3DC8A64A-C3A7-4496-AEA9-48E7FB0FF2F1}" type="presParOf" srcId="{6B6331D2-23AB-4EC7-8ED0-2FF7761615B5}" destId="{547C66DA-B4AD-4713-8FE7-DA7570FF52CC}" srcOrd="1" destOrd="0" presId="urn:microsoft.com/office/officeart/2005/8/layout/orgChart1"/>
    <dgm:cxn modelId="{308D105C-9017-44A2-BD64-E2F75AAEF288}" type="presParOf" srcId="{547C66DA-B4AD-4713-8FE7-DA7570FF52CC}" destId="{4F52ECE9-0B3D-44B5-811A-8CDD893A0623}" srcOrd="0" destOrd="0" presId="urn:microsoft.com/office/officeart/2005/8/layout/orgChart1"/>
    <dgm:cxn modelId="{D2A5FD13-EDDA-4A88-938D-A715CF9410F7}" type="presParOf" srcId="{547C66DA-B4AD-4713-8FE7-DA7570FF52CC}" destId="{8E3D11DB-6C25-47DB-BA94-CCE718022386}" srcOrd="1" destOrd="0" presId="urn:microsoft.com/office/officeart/2005/8/layout/orgChart1"/>
    <dgm:cxn modelId="{DCC670A5-D8E8-4117-8347-D8FDFF080054}" type="presParOf" srcId="{8E3D11DB-6C25-47DB-BA94-CCE718022386}" destId="{83DAF27A-B352-40B7-AAFC-3F56ED56ACBC}" srcOrd="0" destOrd="0" presId="urn:microsoft.com/office/officeart/2005/8/layout/orgChart1"/>
    <dgm:cxn modelId="{C4F93774-94FA-48D8-B3B1-ABBA1B198CC5}" type="presParOf" srcId="{83DAF27A-B352-40B7-AAFC-3F56ED56ACBC}" destId="{78066FD0-CEE3-4EF9-93AE-9A29081EC7D6}" srcOrd="0" destOrd="0" presId="urn:microsoft.com/office/officeart/2005/8/layout/orgChart1"/>
    <dgm:cxn modelId="{2EC17B0A-489A-4C96-BA5B-692E50CC4327}" type="presParOf" srcId="{83DAF27A-B352-40B7-AAFC-3F56ED56ACBC}" destId="{7BF2B391-BB54-442D-A9B0-BAF7DEFF7B2E}" srcOrd="1" destOrd="0" presId="urn:microsoft.com/office/officeart/2005/8/layout/orgChart1"/>
    <dgm:cxn modelId="{9E8B21D6-F56F-4D36-8F17-922D1BA14279}" type="presParOf" srcId="{8E3D11DB-6C25-47DB-BA94-CCE718022386}" destId="{0E8DA960-0B54-4EE7-904B-24FECD7CC958}" srcOrd="1" destOrd="0" presId="urn:microsoft.com/office/officeart/2005/8/layout/orgChart1"/>
    <dgm:cxn modelId="{E04A618A-91D2-4CE9-B81C-5636369AB0F2}" type="presParOf" srcId="{8E3D11DB-6C25-47DB-BA94-CCE718022386}" destId="{07B0156D-C2AF-470A-A92F-FCAF03ADFA1D}" srcOrd="2" destOrd="0" presId="urn:microsoft.com/office/officeart/2005/8/layout/orgChart1"/>
    <dgm:cxn modelId="{22A6DDCE-43EA-4271-83FD-490E4E3D5FAE}" type="presParOf" srcId="{07B0156D-C2AF-470A-A92F-FCAF03ADFA1D}" destId="{00C42B22-8881-42A2-A5E6-DE67B0223530}" srcOrd="0" destOrd="0" presId="urn:microsoft.com/office/officeart/2005/8/layout/orgChart1"/>
    <dgm:cxn modelId="{0A0CCCB4-9924-4CD3-AFF9-FF50C375E50C}" type="presParOf" srcId="{07B0156D-C2AF-470A-A92F-FCAF03ADFA1D}" destId="{1961BE3E-11DB-4F90-95FB-B70950DA9203}" srcOrd="1" destOrd="0" presId="urn:microsoft.com/office/officeart/2005/8/layout/orgChart1"/>
    <dgm:cxn modelId="{D5052BC4-64BA-4C29-8D6C-C616A991EFE4}" type="presParOf" srcId="{1961BE3E-11DB-4F90-95FB-B70950DA9203}" destId="{2AAFE27C-F09B-4AE7-8562-E69D46C37612}" srcOrd="0" destOrd="0" presId="urn:microsoft.com/office/officeart/2005/8/layout/orgChart1"/>
    <dgm:cxn modelId="{B6DC346B-C9BE-458F-A90F-CEC1ECEB1C5D}" type="presParOf" srcId="{2AAFE27C-F09B-4AE7-8562-E69D46C37612}" destId="{A72A2721-1D4A-4093-A49B-257D2DBB27E5}" srcOrd="0" destOrd="0" presId="urn:microsoft.com/office/officeart/2005/8/layout/orgChart1"/>
    <dgm:cxn modelId="{C5BA4D7E-9814-4FFC-98A6-CE127553D929}" type="presParOf" srcId="{2AAFE27C-F09B-4AE7-8562-E69D46C37612}" destId="{3D7FDA66-132D-41C2-9F4D-D0EF31EB0B8A}" srcOrd="1" destOrd="0" presId="urn:microsoft.com/office/officeart/2005/8/layout/orgChart1"/>
    <dgm:cxn modelId="{49967FEC-1BB9-4E52-9BAE-290AAFC9060D}" type="presParOf" srcId="{1961BE3E-11DB-4F90-95FB-B70950DA9203}" destId="{1B8F992E-5612-4D6D-99B2-E3965788BEDB}" srcOrd="1" destOrd="0" presId="urn:microsoft.com/office/officeart/2005/8/layout/orgChart1"/>
    <dgm:cxn modelId="{0975AF6C-9C93-4432-AB1F-DE7910C07415}" type="presParOf" srcId="{1B8F992E-5612-4D6D-99B2-E3965788BEDB}" destId="{61799444-6966-4BBF-84F8-372C26A10BB3}" srcOrd="0" destOrd="0" presId="urn:microsoft.com/office/officeart/2005/8/layout/orgChart1"/>
    <dgm:cxn modelId="{EDF77453-0815-423F-8597-5A7447D5A0CA}" type="presParOf" srcId="{1B8F992E-5612-4D6D-99B2-E3965788BEDB}" destId="{82A03AD5-BEBF-451D-9E5F-6EE79A4A4AC1}" srcOrd="1" destOrd="0" presId="urn:microsoft.com/office/officeart/2005/8/layout/orgChart1"/>
    <dgm:cxn modelId="{E327111C-337F-4F2F-ADBF-30ABA7E3E1FB}" type="presParOf" srcId="{82A03AD5-BEBF-451D-9E5F-6EE79A4A4AC1}" destId="{0DBA9896-4DAD-4A73-87A7-977EBDE5B3FB}" srcOrd="0" destOrd="0" presId="urn:microsoft.com/office/officeart/2005/8/layout/orgChart1"/>
    <dgm:cxn modelId="{A75F0640-8D96-44E6-99F1-C93B932AA96B}" type="presParOf" srcId="{0DBA9896-4DAD-4A73-87A7-977EBDE5B3FB}" destId="{852CF27C-C448-4B5F-A0AA-3405DCEBAE53}" srcOrd="0" destOrd="0" presId="urn:microsoft.com/office/officeart/2005/8/layout/orgChart1"/>
    <dgm:cxn modelId="{7400C7DD-6308-417A-95B0-2AE4BBA42F9E}" type="presParOf" srcId="{0DBA9896-4DAD-4A73-87A7-977EBDE5B3FB}" destId="{2AAE3A00-BE2D-4B88-BA60-E58F6D188AD4}" srcOrd="1" destOrd="0" presId="urn:microsoft.com/office/officeart/2005/8/layout/orgChart1"/>
    <dgm:cxn modelId="{C1F18021-A27A-4A3D-82F0-EC2A443B8952}" type="presParOf" srcId="{82A03AD5-BEBF-451D-9E5F-6EE79A4A4AC1}" destId="{C1F6DECA-257E-4115-A295-5422EE06E629}" srcOrd="1" destOrd="0" presId="urn:microsoft.com/office/officeart/2005/8/layout/orgChart1"/>
    <dgm:cxn modelId="{502CF0F6-713B-45A9-BD93-B6E83EC4BFDA}" type="presParOf" srcId="{82A03AD5-BEBF-451D-9E5F-6EE79A4A4AC1}" destId="{27AC1C3D-70B2-47DD-937F-35241AD9A05D}" srcOrd="2" destOrd="0" presId="urn:microsoft.com/office/officeart/2005/8/layout/orgChart1"/>
    <dgm:cxn modelId="{A583B252-8654-4655-8E4F-795B66A57DE9}" type="presParOf" srcId="{1961BE3E-11DB-4F90-95FB-B70950DA9203}" destId="{80EE0E4C-FF6B-4B53-A0CD-E7D5DA9FEA20}" srcOrd="2" destOrd="0" presId="urn:microsoft.com/office/officeart/2005/8/layout/orgChart1"/>
    <dgm:cxn modelId="{84650572-4DAA-49FC-9A5F-F9F3F18AED15}" type="presParOf" srcId="{07B0156D-C2AF-470A-A92F-FCAF03ADFA1D}" destId="{3A116F39-151F-405F-91EF-A59FA0CC6BD2}" srcOrd="2" destOrd="0" presId="urn:microsoft.com/office/officeart/2005/8/layout/orgChart1"/>
    <dgm:cxn modelId="{319449DD-9DBC-4760-92CA-62C4A2939D0E}" type="presParOf" srcId="{07B0156D-C2AF-470A-A92F-FCAF03ADFA1D}" destId="{45417F7F-1728-4C36-9FD3-BCEED3230A1B}" srcOrd="3" destOrd="0" presId="urn:microsoft.com/office/officeart/2005/8/layout/orgChart1"/>
    <dgm:cxn modelId="{8F2B6CF6-BD9D-4A7F-9DFC-D7FA51E75E3C}" type="presParOf" srcId="{45417F7F-1728-4C36-9FD3-BCEED3230A1B}" destId="{3FF1DB2D-C394-46FE-B6F5-648A27775650}" srcOrd="0" destOrd="0" presId="urn:microsoft.com/office/officeart/2005/8/layout/orgChart1"/>
    <dgm:cxn modelId="{B9433A6C-8CC8-44A0-A105-D3042DA6C48F}" type="presParOf" srcId="{3FF1DB2D-C394-46FE-B6F5-648A27775650}" destId="{3670B8FF-1D31-41BA-B573-22AFAFB07175}" srcOrd="0" destOrd="0" presId="urn:microsoft.com/office/officeart/2005/8/layout/orgChart1"/>
    <dgm:cxn modelId="{5790E433-1409-4A34-AFBE-77B4897D0CC6}" type="presParOf" srcId="{3FF1DB2D-C394-46FE-B6F5-648A27775650}" destId="{42CBE333-D9B5-49A6-90D8-34E9C11E7E1A}" srcOrd="1" destOrd="0" presId="urn:microsoft.com/office/officeart/2005/8/layout/orgChart1"/>
    <dgm:cxn modelId="{3301297B-68BD-4B7E-AD3B-53A60EB2C7B8}" type="presParOf" srcId="{45417F7F-1728-4C36-9FD3-BCEED3230A1B}" destId="{BC97B62C-F5E6-4A4D-9B17-D2F754388925}" srcOrd="1" destOrd="0" presId="urn:microsoft.com/office/officeart/2005/8/layout/orgChart1"/>
    <dgm:cxn modelId="{E410CF83-DE10-4D1E-89DF-0CC2684B9327}" type="presParOf" srcId="{BC97B62C-F5E6-4A4D-9B17-D2F754388925}" destId="{48A16430-D851-4855-A994-C279325E544A}" srcOrd="0" destOrd="0" presId="urn:microsoft.com/office/officeart/2005/8/layout/orgChart1"/>
    <dgm:cxn modelId="{6F9C2C9F-9F95-47CC-85D6-86277E2A75A2}" type="presParOf" srcId="{BC97B62C-F5E6-4A4D-9B17-D2F754388925}" destId="{CC782767-AA12-4990-801F-D5385576EBE0}" srcOrd="1" destOrd="0" presId="urn:microsoft.com/office/officeart/2005/8/layout/orgChart1"/>
    <dgm:cxn modelId="{5FD3DAE5-6A8E-41CA-BBF5-79FF763013B8}" type="presParOf" srcId="{CC782767-AA12-4990-801F-D5385576EBE0}" destId="{65E0AA1B-1B53-4562-A84F-21E48F1BEE9D}" srcOrd="0" destOrd="0" presId="urn:microsoft.com/office/officeart/2005/8/layout/orgChart1"/>
    <dgm:cxn modelId="{8E1D99FD-D00E-4EA9-AA74-80DDAF809A8B}" type="presParOf" srcId="{65E0AA1B-1B53-4562-A84F-21E48F1BEE9D}" destId="{D3F0ECE7-B5DC-4BA3-B07F-DAB792C1A04C}" srcOrd="0" destOrd="0" presId="urn:microsoft.com/office/officeart/2005/8/layout/orgChart1"/>
    <dgm:cxn modelId="{61FA0223-3049-4E58-A383-05EF421160C4}" type="presParOf" srcId="{65E0AA1B-1B53-4562-A84F-21E48F1BEE9D}" destId="{A5EDAEE8-09AA-4A44-B389-CD37DAE9ABE9}" srcOrd="1" destOrd="0" presId="urn:microsoft.com/office/officeart/2005/8/layout/orgChart1"/>
    <dgm:cxn modelId="{5A6557B1-3E2F-4B55-986E-1D390491A00F}" type="presParOf" srcId="{CC782767-AA12-4990-801F-D5385576EBE0}" destId="{A29E821C-CA72-4BA0-A444-6CB13236B3AD}" srcOrd="1" destOrd="0" presId="urn:microsoft.com/office/officeart/2005/8/layout/orgChart1"/>
    <dgm:cxn modelId="{CCE21FB2-5F88-4310-98C8-74762A0CB65A}" type="presParOf" srcId="{CC782767-AA12-4990-801F-D5385576EBE0}" destId="{FFEC7C58-36E4-4395-BD80-42A2CB1C5368}" srcOrd="2" destOrd="0" presId="urn:microsoft.com/office/officeart/2005/8/layout/orgChart1"/>
    <dgm:cxn modelId="{4EACEF4E-13A0-4CD1-86C0-940ED658F0CB}" type="presParOf" srcId="{45417F7F-1728-4C36-9FD3-BCEED3230A1B}" destId="{90A6D29C-8A35-4B55-B345-9B0DE5F8B75D}" srcOrd="2" destOrd="0" presId="urn:microsoft.com/office/officeart/2005/8/layout/orgChart1"/>
    <dgm:cxn modelId="{470E1AF3-C0B2-4AFC-86B2-B577F0F9DB72}" type="presParOf" srcId="{6B6331D2-23AB-4EC7-8ED0-2FF7761615B5}" destId="{730E540F-9315-4214-8029-6BF3AC2B0FF6}" srcOrd="2" destOrd="0" presId="urn:microsoft.com/office/officeart/2005/8/layout/orgChart1"/>
    <dgm:cxn modelId="{C286DE7C-F01C-4478-BDC8-12F2210F4E7F}" type="presParOf" srcId="{C1FB635C-B6C5-4B0E-AD45-1F071EA1626B}" destId="{754D84C9-FBBE-4795-A662-F37702CB11F5}" srcOrd="4" destOrd="0" presId="urn:microsoft.com/office/officeart/2005/8/layout/orgChart1"/>
    <dgm:cxn modelId="{4F37229C-0133-4ECB-B922-7FD397945102}" type="presParOf" srcId="{C1FB635C-B6C5-4B0E-AD45-1F071EA1626B}" destId="{59A89874-8D87-442E-A5C6-1DC051516E83}" srcOrd="5" destOrd="0" presId="urn:microsoft.com/office/officeart/2005/8/layout/orgChart1"/>
    <dgm:cxn modelId="{646EFD65-D632-44D9-8656-4C1C0F385D7C}" type="presParOf" srcId="{59A89874-8D87-442E-A5C6-1DC051516E83}" destId="{DE2ED456-AA72-453A-8CF9-1A8C84B90A28}" srcOrd="0" destOrd="0" presId="urn:microsoft.com/office/officeart/2005/8/layout/orgChart1"/>
    <dgm:cxn modelId="{0F737A8B-0C79-40AC-A385-C0DD71370226}" type="presParOf" srcId="{DE2ED456-AA72-453A-8CF9-1A8C84B90A28}" destId="{D80BF4E8-A95C-4AFA-90C5-5A225D0801FB}" srcOrd="0" destOrd="0" presId="urn:microsoft.com/office/officeart/2005/8/layout/orgChart1"/>
    <dgm:cxn modelId="{1E3F2EEC-DC9A-4ECD-AD07-BEC091FF3366}" type="presParOf" srcId="{DE2ED456-AA72-453A-8CF9-1A8C84B90A28}" destId="{F8225885-C54D-4C2D-8EA1-72219BCAB3B7}" srcOrd="1" destOrd="0" presId="urn:microsoft.com/office/officeart/2005/8/layout/orgChart1"/>
    <dgm:cxn modelId="{830EBD1C-A632-4D93-B20F-57EC7DA5CC3D}" type="presParOf" srcId="{59A89874-8D87-442E-A5C6-1DC051516E83}" destId="{FB3DD3A8-C810-4C6C-8511-F033862B6F79}" srcOrd="1" destOrd="0" presId="urn:microsoft.com/office/officeart/2005/8/layout/orgChart1"/>
    <dgm:cxn modelId="{9B9D112E-F9C1-4350-BFEE-5D2869506E47}" type="presParOf" srcId="{FB3DD3A8-C810-4C6C-8511-F033862B6F79}" destId="{48B7BC04-3CCC-4B99-ADE6-BAC3019B413E}" srcOrd="0" destOrd="0" presId="urn:microsoft.com/office/officeart/2005/8/layout/orgChart1"/>
    <dgm:cxn modelId="{50F6F5F7-6CA2-4947-AB58-8CB685C338F7}" type="presParOf" srcId="{FB3DD3A8-C810-4C6C-8511-F033862B6F79}" destId="{7A2B3AEC-E19D-4E04-8B43-1808D2897682}" srcOrd="1" destOrd="0" presId="urn:microsoft.com/office/officeart/2005/8/layout/orgChart1"/>
    <dgm:cxn modelId="{5CE57882-5798-4A44-B9F8-2DA304A00E64}" type="presParOf" srcId="{7A2B3AEC-E19D-4E04-8B43-1808D2897682}" destId="{738A7B40-CCF5-40D1-AB38-4DE30FED10B8}" srcOrd="0" destOrd="0" presId="urn:microsoft.com/office/officeart/2005/8/layout/orgChart1"/>
    <dgm:cxn modelId="{A2214587-A917-4124-838D-D69154C15EA8}" type="presParOf" srcId="{738A7B40-CCF5-40D1-AB38-4DE30FED10B8}" destId="{12840919-FBAD-4D2F-9F50-5ACF27BED4AA}" srcOrd="0" destOrd="0" presId="urn:microsoft.com/office/officeart/2005/8/layout/orgChart1"/>
    <dgm:cxn modelId="{2D175A1D-D4CA-4058-AB6D-53F1E9947AA2}" type="presParOf" srcId="{738A7B40-CCF5-40D1-AB38-4DE30FED10B8}" destId="{A09164F7-AAED-493E-B175-7AB87ECC0C6B}" srcOrd="1" destOrd="0" presId="urn:microsoft.com/office/officeart/2005/8/layout/orgChart1"/>
    <dgm:cxn modelId="{91657453-DCDF-4557-BE99-DF51B2BAF64C}" type="presParOf" srcId="{7A2B3AEC-E19D-4E04-8B43-1808D2897682}" destId="{0267E1CC-8183-4103-9F28-30A37DA1EBF2}" srcOrd="1" destOrd="0" presId="urn:microsoft.com/office/officeart/2005/8/layout/orgChart1"/>
    <dgm:cxn modelId="{05933082-D095-4045-A4D6-19878AC03263}" type="presParOf" srcId="{0267E1CC-8183-4103-9F28-30A37DA1EBF2}" destId="{CEC0756F-0ACE-4E63-A48F-B941592D789E}" srcOrd="0" destOrd="0" presId="urn:microsoft.com/office/officeart/2005/8/layout/orgChart1"/>
    <dgm:cxn modelId="{4EFA8985-DDE7-42CE-A0AF-A751A39F59F7}" type="presParOf" srcId="{0267E1CC-8183-4103-9F28-30A37DA1EBF2}" destId="{4E468927-CD9F-482C-A9A1-A542A0836281}" srcOrd="1" destOrd="0" presId="urn:microsoft.com/office/officeart/2005/8/layout/orgChart1"/>
    <dgm:cxn modelId="{EB43F3C6-17A8-425D-B091-E70B7FB19F00}" type="presParOf" srcId="{4E468927-CD9F-482C-A9A1-A542A0836281}" destId="{2B6FC216-D05D-494A-B94D-503D310514D7}" srcOrd="0" destOrd="0" presId="urn:microsoft.com/office/officeart/2005/8/layout/orgChart1"/>
    <dgm:cxn modelId="{9D18F193-E5AF-4CEA-8F6E-BEAC77A8D70C}" type="presParOf" srcId="{2B6FC216-D05D-494A-B94D-503D310514D7}" destId="{359118A7-F7BA-4106-8E3A-8A9D868D1CA8}" srcOrd="0" destOrd="0" presId="urn:microsoft.com/office/officeart/2005/8/layout/orgChart1"/>
    <dgm:cxn modelId="{EEEAAAF4-64C5-4A0F-8735-9F70E9CC7B18}" type="presParOf" srcId="{2B6FC216-D05D-494A-B94D-503D310514D7}" destId="{2B5D02F3-8543-47BB-BD97-BD3D06577F90}" srcOrd="1" destOrd="0" presId="urn:microsoft.com/office/officeart/2005/8/layout/orgChart1"/>
    <dgm:cxn modelId="{08AEBC1A-E5FE-4868-B090-16A3A0D5946C}" type="presParOf" srcId="{4E468927-CD9F-482C-A9A1-A542A0836281}" destId="{70CBEE10-435B-401E-88A8-002956D7ECD9}" srcOrd="1" destOrd="0" presId="urn:microsoft.com/office/officeart/2005/8/layout/orgChart1"/>
    <dgm:cxn modelId="{E573A193-9A94-4148-8821-FFEFFD7B1907}" type="presParOf" srcId="{4E468927-CD9F-482C-A9A1-A542A0836281}" destId="{97E128F2-53D4-4985-B550-373FA7CD580E}" srcOrd="2" destOrd="0" presId="urn:microsoft.com/office/officeart/2005/8/layout/orgChart1"/>
    <dgm:cxn modelId="{E16A06F1-B507-468A-A0E6-D1BE33B49045}" type="presParOf" srcId="{97E128F2-53D4-4985-B550-373FA7CD580E}" destId="{84D97255-1EDC-42FA-8326-4E420F36B0F6}" srcOrd="0" destOrd="0" presId="urn:microsoft.com/office/officeart/2005/8/layout/orgChart1"/>
    <dgm:cxn modelId="{BA6FF9D2-A277-4BFA-81B8-C25DC6761871}" type="presParOf" srcId="{97E128F2-53D4-4985-B550-373FA7CD580E}" destId="{0D5715D1-19D9-46FA-AA44-16F0F4404AAB}" srcOrd="1" destOrd="0" presId="urn:microsoft.com/office/officeart/2005/8/layout/orgChart1"/>
    <dgm:cxn modelId="{CCA122EE-4F4B-45CD-B46E-FA902D6EAA92}" type="presParOf" srcId="{0D5715D1-19D9-46FA-AA44-16F0F4404AAB}" destId="{55655CAB-5F28-45CA-83B5-A2B77419C8FE}" srcOrd="0" destOrd="0" presId="urn:microsoft.com/office/officeart/2005/8/layout/orgChart1"/>
    <dgm:cxn modelId="{7B811FE8-4109-4B93-B9A7-36234A75067E}" type="presParOf" srcId="{55655CAB-5F28-45CA-83B5-A2B77419C8FE}" destId="{20F63401-12AE-46D3-9423-0F06FE1B346D}" srcOrd="0" destOrd="0" presId="urn:microsoft.com/office/officeart/2005/8/layout/orgChart1"/>
    <dgm:cxn modelId="{549AF568-15F6-4098-8637-926B07FAB3CB}" type="presParOf" srcId="{55655CAB-5F28-45CA-83B5-A2B77419C8FE}" destId="{3043389F-0FD2-43CE-8435-04E142AA6E47}" srcOrd="1" destOrd="0" presId="urn:microsoft.com/office/officeart/2005/8/layout/orgChart1"/>
    <dgm:cxn modelId="{5C8E8D3E-8328-4E68-AF00-2715997959DF}" type="presParOf" srcId="{0D5715D1-19D9-46FA-AA44-16F0F4404AAB}" destId="{A596DC86-7850-44C7-96B1-6F0B876E7896}" srcOrd="1" destOrd="0" presId="urn:microsoft.com/office/officeart/2005/8/layout/orgChart1"/>
    <dgm:cxn modelId="{7B6C9BFA-2FF3-4F75-9076-D6836F73E272}" type="presParOf" srcId="{A596DC86-7850-44C7-96B1-6F0B876E7896}" destId="{DE3CA2DD-BDDA-4FF3-80FA-C70A6D25B78D}" srcOrd="0" destOrd="0" presId="urn:microsoft.com/office/officeart/2005/8/layout/orgChart1"/>
    <dgm:cxn modelId="{E2CA0A8B-51B5-4790-9276-B3C1F9448ADC}" type="presParOf" srcId="{A596DC86-7850-44C7-96B1-6F0B876E7896}" destId="{64FCDB23-3168-4996-A417-500BD9724C7E}" srcOrd="1" destOrd="0" presId="urn:microsoft.com/office/officeart/2005/8/layout/orgChart1"/>
    <dgm:cxn modelId="{8B5AE14E-8043-4E67-A0B4-2464D2185524}" type="presParOf" srcId="{64FCDB23-3168-4996-A417-500BD9724C7E}" destId="{44EFFE31-0E05-47E3-A038-76A52258EA2D}" srcOrd="0" destOrd="0" presId="urn:microsoft.com/office/officeart/2005/8/layout/orgChart1"/>
    <dgm:cxn modelId="{FE181212-CE33-4F39-ACCC-F66290C58964}" type="presParOf" srcId="{44EFFE31-0E05-47E3-A038-76A52258EA2D}" destId="{5C911D86-616E-48D8-A134-9053177A43DD}" srcOrd="0" destOrd="0" presId="urn:microsoft.com/office/officeart/2005/8/layout/orgChart1"/>
    <dgm:cxn modelId="{F2695C8A-FDEC-4E92-B467-B8BF99177E71}" type="presParOf" srcId="{44EFFE31-0E05-47E3-A038-76A52258EA2D}" destId="{EE4E69B4-A329-4620-B499-6F9BADBC772E}" srcOrd="1" destOrd="0" presId="urn:microsoft.com/office/officeart/2005/8/layout/orgChart1"/>
    <dgm:cxn modelId="{09E7C16A-A330-497F-8FF6-B86585A7C2EE}" type="presParOf" srcId="{64FCDB23-3168-4996-A417-500BD9724C7E}" destId="{50B5A038-E3F3-4DCF-81FD-39726DF0D6F8}" srcOrd="1" destOrd="0" presId="urn:microsoft.com/office/officeart/2005/8/layout/orgChart1"/>
    <dgm:cxn modelId="{4F896054-FD77-4CCB-98BC-66A58ABFB893}" type="presParOf" srcId="{64FCDB23-3168-4996-A417-500BD9724C7E}" destId="{B240FC2D-AE5A-4765-A0D7-0E18FFB452FA}" srcOrd="2" destOrd="0" presId="urn:microsoft.com/office/officeart/2005/8/layout/orgChart1"/>
    <dgm:cxn modelId="{29886F47-A03B-493A-9CF6-486072394225}" type="presParOf" srcId="{0D5715D1-19D9-46FA-AA44-16F0F4404AAB}" destId="{9A0B5D08-0B04-4F43-A395-68D66BA4B66C}" srcOrd="2" destOrd="0" presId="urn:microsoft.com/office/officeart/2005/8/layout/orgChart1"/>
    <dgm:cxn modelId="{8FEF8B1D-C4D7-4F9B-8439-DCF0D1D36A25}" type="presParOf" srcId="{97E128F2-53D4-4985-B550-373FA7CD580E}" destId="{7235CAFD-2726-4870-91EA-0D70AC544094}" srcOrd="2" destOrd="0" presId="urn:microsoft.com/office/officeart/2005/8/layout/orgChart1"/>
    <dgm:cxn modelId="{9C4CD40E-21E0-41AE-9575-0CB9D6FA39EC}" type="presParOf" srcId="{97E128F2-53D4-4985-B550-373FA7CD580E}" destId="{CE3AA4E3-E09A-46FC-AD3E-C2FD77B858E5}" srcOrd="3" destOrd="0" presId="urn:microsoft.com/office/officeart/2005/8/layout/orgChart1"/>
    <dgm:cxn modelId="{5E754F99-1185-4120-A9D3-5D2135FDB765}" type="presParOf" srcId="{CE3AA4E3-E09A-46FC-AD3E-C2FD77B858E5}" destId="{3807CCF0-D1F0-45E5-B9F8-A5B59318E78B}" srcOrd="0" destOrd="0" presId="urn:microsoft.com/office/officeart/2005/8/layout/orgChart1"/>
    <dgm:cxn modelId="{C72D8817-91E3-4C1E-9044-4DF6D85AB159}" type="presParOf" srcId="{3807CCF0-D1F0-45E5-B9F8-A5B59318E78B}" destId="{BB218785-090E-4661-8F0B-2324735BA16E}" srcOrd="0" destOrd="0" presId="urn:microsoft.com/office/officeart/2005/8/layout/orgChart1"/>
    <dgm:cxn modelId="{C77BC090-B606-4CC0-AC91-B0F781987A6B}" type="presParOf" srcId="{3807CCF0-D1F0-45E5-B9F8-A5B59318E78B}" destId="{21A6FF43-C710-4863-94FB-A6F4973FF03E}" srcOrd="1" destOrd="0" presId="urn:microsoft.com/office/officeart/2005/8/layout/orgChart1"/>
    <dgm:cxn modelId="{8C41D8A0-2728-4D2F-A40B-E46167C9EE65}" type="presParOf" srcId="{CE3AA4E3-E09A-46FC-AD3E-C2FD77B858E5}" destId="{88F8BAFF-247F-438B-BDE5-5BE91DF9DE3C}" srcOrd="1" destOrd="0" presId="urn:microsoft.com/office/officeart/2005/8/layout/orgChart1"/>
    <dgm:cxn modelId="{EB03EF0D-85B1-498B-A26E-D9FF00DA8326}" type="presParOf" srcId="{88F8BAFF-247F-438B-BDE5-5BE91DF9DE3C}" destId="{8006D585-4070-4D3C-A579-4DE991310AE1}" srcOrd="0" destOrd="0" presId="urn:microsoft.com/office/officeart/2005/8/layout/orgChart1"/>
    <dgm:cxn modelId="{565422A3-16D2-4F2C-B1D5-88AFCEA0513D}" type="presParOf" srcId="{88F8BAFF-247F-438B-BDE5-5BE91DF9DE3C}" destId="{5C45A1BA-A07E-460F-B928-3B4C3D8547A9}" srcOrd="1" destOrd="0" presId="urn:microsoft.com/office/officeart/2005/8/layout/orgChart1"/>
    <dgm:cxn modelId="{E2E93B33-F8D7-4CC6-B14D-E8CEC5516A6B}" type="presParOf" srcId="{5C45A1BA-A07E-460F-B928-3B4C3D8547A9}" destId="{4BF52140-6CA3-4654-AC37-906D833FB24B}" srcOrd="0" destOrd="0" presId="urn:microsoft.com/office/officeart/2005/8/layout/orgChart1"/>
    <dgm:cxn modelId="{2B6666EA-DFED-4532-A40F-CD878557003F}" type="presParOf" srcId="{4BF52140-6CA3-4654-AC37-906D833FB24B}" destId="{C3D015D7-1399-46DE-BAAF-6B727A952C1A}" srcOrd="0" destOrd="0" presId="urn:microsoft.com/office/officeart/2005/8/layout/orgChart1"/>
    <dgm:cxn modelId="{B79CFDA0-1118-4E6A-AC45-B3F7064AB83B}" type="presParOf" srcId="{4BF52140-6CA3-4654-AC37-906D833FB24B}" destId="{99C22237-E37F-4CA9-8752-F2BD0D5E92A5}" srcOrd="1" destOrd="0" presId="urn:microsoft.com/office/officeart/2005/8/layout/orgChart1"/>
    <dgm:cxn modelId="{0973FF91-90FA-4D09-9343-4B8005859491}" type="presParOf" srcId="{5C45A1BA-A07E-460F-B928-3B4C3D8547A9}" destId="{10C610DF-5268-4FFE-839F-0960A612D5FB}" srcOrd="1" destOrd="0" presId="urn:microsoft.com/office/officeart/2005/8/layout/orgChart1"/>
    <dgm:cxn modelId="{11E44878-6444-48B9-846C-E1BABAD24F5D}" type="presParOf" srcId="{5C45A1BA-A07E-460F-B928-3B4C3D8547A9}" destId="{D413B4F2-2F65-4140-9592-24A890F48E9D}" srcOrd="2" destOrd="0" presId="urn:microsoft.com/office/officeart/2005/8/layout/orgChart1"/>
    <dgm:cxn modelId="{92EF4527-CE0E-4998-9E76-C164FB7EE948}" type="presParOf" srcId="{CE3AA4E3-E09A-46FC-AD3E-C2FD77B858E5}" destId="{201AD6A6-E028-46E3-8900-BF3D101C0409}" srcOrd="2" destOrd="0" presId="urn:microsoft.com/office/officeart/2005/8/layout/orgChart1"/>
    <dgm:cxn modelId="{FBC0F900-E2CE-4D86-A49C-91A3C0EEE184}" type="presParOf" srcId="{7A2B3AEC-E19D-4E04-8B43-1808D2897682}" destId="{0F609724-2B95-446E-98A4-734C6C7163CB}" srcOrd="2" destOrd="0" presId="urn:microsoft.com/office/officeart/2005/8/layout/orgChart1"/>
    <dgm:cxn modelId="{A3E9CD23-3936-466E-BEC9-A57C7FF7CC82}" type="presParOf" srcId="{59A89874-8D87-442E-A5C6-1DC051516E83}" destId="{27F14C3A-92B8-4A6A-9868-DB523724A1A3}" srcOrd="2" destOrd="0" presId="urn:microsoft.com/office/officeart/2005/8/layout/orgChart1"/>
    <dgm:cxn modelId="{E3408731-D414-490B-8835-3C688C804262}" type="presParOf" srcId="{C1FB635C-B6C5-4B0E-AD45-1F071EA1626B}" destId="{A33C95F3-C044-479E-9CB6-CDB1684FA09B}" srcOrd="6" destOrd="0" presId="urn:microsoft.com/office/officeart/2005/8/layout/orgChart1"/>
    <dgm:cxn modelId="{CE184ED6-6A93-4F35-816F-90A75D8AEBF9}" type="presParOf" srcId="{C1FB635C-B6C5-4B0E-AD45-1F071EA1626B}" destId="{9ADE76D1-825C-481E-BE68-C3A2C8A01809}" srcOrd="7" destOrd="0" presId="urn:microsoft.com/office/officeart/2005/8/layout/orgChart1"/>
    <dgm:cxn modelId="{7FDA1E28-C53B-4B59-B7E4-748535516BB4}" type="presParOf" srcId="{9ADE76D1-825C-481E-BE68-C3A2C8A01809}" destId="{0C392FE7-F074-43C7-81D6-F0B7BCB2C6FE}" srcOrd="0" destOrd="0" presId="urn:microsoft.com/office/officeart/2005/8/layout/orgChart1"/>
    <dgm:cxn modelId="{2915F0BA-AEA9-4B48-80EE-6BC22C77CC9D}" type="presParOf" srcId="{0C392FE7-F074-43C7-81D6-F0B7BCB2C6FE}" destId="{4E25B944-703A-4B2E-BD8D-B953A74F0E05}" srcOrd="0" destOrd="0" presId="urn:microsoft.com/office/officeart/2005/8/layout/orgChart1"/>
    <dgm:cxn modelId="{397C3F89-A35B-4E98-B8DA-0450DC1D9A4D}" type="presParOf" srcId="{0C392FE7-F074-43C7-81D6-F0B7BCB2C6FE}" destId="{51F2AE90-DCFF-483C-970E-92D050581D5C}" srcOrd="1" destOrd="0" presId="urn:microsoft.com/office/officeart/2005/8/layout/orgChart1"/>
    <dgm:cxn modelId="{781DF5FD-EE49-4FD9-93C7-92EDBF71B36E}" type="presParOf" srcId="{9ADE76D1-825C-481E-BE68-C3A2C8A01809}" destId="{64776502-CD15-49CF-8E6B-D1AB50E2D21E}" srcOrd="1" destOrd="0" presId="urn:microsoft.com/office/officeart/2005/8/layout/orgChart1"/>
    <dgm:cxn modelId="{BA8E0330-3D2E-4353-9C59-CF92AFB90DB1}" type="presParOf" srcId="{64776502-CD15-49CF-8E6B-D1AB50E2D21E}" destId="{554EBF0E-4D93-43E6-B2B9-3796739B72AB}" srcOrd="0" destOrd="0" presId="urn:microsoft.com/office/officeart/2005/8/layout/orgChart1"/>
    <dgm:cxn modelId="{C60A35D9-B3A7-46C4-88E6-A17C116020DB}" type="presParOf" srcId="{64776502-CD15-49CF-8E6B-D1AB50E2D21E}" destId="{51F0F397-06E9-4CE4-B939-259ED11255C1}" srcOrd="1" destOrd="0" presId="urn:microsoft.com/office/officeart/2005/8/layout/orgChart1"/>
    <dgm:cxn modelId="{B61405F8-953E-4B3D-ABA2-4A9AFFC77C36}" type="presParOf" srcId="{51F0F397-06E9-4CE4-B939-259ED11255C1}" destId="{421CF2DE-8A26-4619-AEF6-0A76D04CB991}" srcOrd="0" destOrd="0" presId="urn:microsoft.com/office/officeart/2005/8/layout/orgChart1"/>
    <dgm:cxn modelId="{9F7411CF-21B4-4A8D-ACFE-F81CB207C718}" type="presParOf" srcId="{421CF2DE-8A26-4619-AEF6-0A76D04CB991}" destId="{68F699E0-C434-40A9-8817-808302C38D5E}" srcOrd="0" destOrd="0" presId="urn:microsoft.com/office/officeart/2005/8/layout/orgChart1"/>
    <dgm:cxn modelId="{D89A2DF5-91D3-4D2C-858B-97E204694F5A}" type="presParOf" srcId="{421CF2DE-8A26-4619-AEF6-0A76D04CB991}" destId="{1EC4DDF0-09A7-4442-A46F-78D8A09C0AA1}" srcOrd="1" destOrd="0" presId="urn:microsoft.com/office/officeart/2005/8/layout/orgChart1"/>
    <dgm:cxn modelId="{FFC5C702-9B1B-4FD0-9710-68272EED5EF4}" type="presParOf" srcId="{51F0F397-06E9-4CE4-B939-259ED11255C1}" destId="{ED112316-F316-40FF-8521-EF9FA3350550}" srcOrd="1" destOrd="0" presId="urn:microsoft.com/office/officeart/2005/8/layout/orgChart1"/>
    <dgm:cxn modelId="{1EE1F20A-A875-45D1-BAC5-30F091B8BA6A}" type="presParOf" srcId="{51F0F397-06E9-4CE4-B939-259ED11255C1}" destId="{BF971C78-B638-4C87-93BE-FEAF8085BACA}" srcOrd="2" destOrd="0" presId="urn:microsoft.com/office/officeart/2005/8/layout/orgChart1"/>
    <dgm:cxn modelId="{737D0710-3B2E-4B69-92CD-A7303906A4AB}" type="presParOf" srcId="{9ADE76D1-825C-481E-BE68-C3A2C8A01809}" destId="{200178BD-61D0-463E-AAFA-FD81E45106A8}" srcOrd="2" destOrd="0" presId="urn:microsoft.com/office/officeart/2005/8/layout/orgChart1"/>
    <dgm:cxn modelId="{CD6F261F-A9A1-4F23-8249-D4BAE620857E}" type="presParOf" srcId="{DCC55A9E-5EFB-4017-935C-5A8463DB45A2}" destId="{CDA9BEB5-2C01-450D-BD9B-3CD0874340C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50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06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51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C8C163-FE8F-47BF-86B6-62AE750708D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6995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755651" y="1752600"/>
            <a:ext cx="10668000" cy="42672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0FD2C-AF87-4278-A8B0-8E6BAE19B7B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131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22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0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5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11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7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30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64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67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9077C-B2E7-47B1-BC3B-27B728C39D47}" type="datetimeFigureOut">
              <a:rPr lang="tr-TR" smtClean="0"/>
              <a:t>30/05/2018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127A-9255-49D5-B6D3-4188A0C3F3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37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992314" y="2060575"/>
            <a:ext cx="82073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lnSpc>
                <a:spcPct val="65000"/>
              </a:lnSpc>
              <a:defRPr/>
            </a:pPr>
            <a:r>
              <a:rPr lang="tr-TR" sz="4400" dirty="0">
                <a:solidFill>
                  <a:schemeClr val="tx2"/>
                </a:solidFill>
                <a:cs typeface="Arial" charset="0"/>
              </a:rPr>
              <a:t/>
            </a:r>
            <a:br>
              <a:rPr lang="tr-TR" sz="4400" dirty="0">
                <a:solidFill>
                  <a:schemeClr val="tx2"/>
                </a:solidFill>
                <a:cs typeface="Arial" charset="0"/>
              </a:rPr>
            </a:br>
            <a:r>
              <a:rPr lang="tr-TR" sz="4400" b="1" dirty="0">
                <a:solidFill>
                  <a:schemeClr val="accent2"/>
                </a:solidFill>
                <a:cs typeface="Arial" charset="0"/>
              </a:rPr>
              <a:t>ADRENAL BEZ</a:t>
            </a:r>
            <a:br>
              <a:rPr lang="tr-TR" sz="4400" b="1" dirty="0">
                <a:solidFill>
                  <a:schemeClr val="accent2"/>
                </a:solidFill>
                <a:cs typeface="Arial" charset="0"/>
              </a:rPr>
            </a:br>
            <a:r>
              <a:rPr lang="tr-TR" sz="4400" b="1" dirty="0">
                <a:solidFill>
                  <a:schemeClr val="accent2"/>
                </a:solidFill>
                <a:cs typeface="Arial" charset="0"/>
              </a:rPr>
              <a:t/>
            </a:r>
            <a:br>
              <a:rPr lang="tr-TR" sz="4400" b="1" dirty="0">
                <a:solidFill>
                  <a:schemeClr val="accent2"/>
                </a:solidFill>
                <a:cs typeface="Arial" charset="0"/>
              </a:rPr>
            </a:br>
            <a:r>
              <a:rPr lang="tr-TR" sz="4400" b="1" dirty="0">
                <a:solidFill>
                  <a:schemeClr val="accent2"/>
                </a:solidFill>
                <a:cs typeface="Arial" charset="0"/>
              </a:rPr>
              <a:t>HİPOFONKSİYONLARI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992314" y="4797426"/>
            <a:ext cx="8135937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tr-TR" altLang="tr-TR" sz="2400" b="1">
                <a:latin typeface="Arial" panose="020B0604020202020204" pitchFamily="34" charset="0"/>
              </a:rPr>
              <a:t>Prof. Dr. Rıfat EMRAL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kumimoji="1" lang="tr-TR" altLang="tr-TR" sz="2000" b="1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tr-TR" altLang="tr-TR" b="1">
                <a:latin typeface="Arial" panose="020B0604020202020204" pitchFamily="34" charset="0"/>
              </a:rPr>
              <a:t>Ankara Üniversitesi Tıp Fakültesi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kumimoji="1" lang="tr-TR" altLang="tr-TR" b="1">
                <a:latin typeface="Arial" panose="020B0604020202020204" pitchFamily="34" charset="0"/>
              </a:rPr>
              <a:t>Endokrinoloji ve Metabolizma Hastalıkları Bilim Dalı</a:t>
            </a:r>
            <a:endParaRPr lang="tr-TR" altLang="tr-TR" b="1">
              <a:latin typeface="Arial" panose="020B0604020202020204" pitchFamily="34" charset="0"/>
            </a:endParaRPr>
          </a:p>
        </p:txBody>
      </p:sp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15888"/>
            <a:ext cx="1655763" cy="1657350"/>
          </a:xfrm>
          <a:prstGeom prst="rect">
            <a:avLst/>
          </a:prstGeom>
          <a:noFill/>
          <a:ln w="28440">
            <a:solidFill>
              <a:srgbClr val="FFFF1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264" y="44450"/>
            <a:ext cx="1728787" cy="172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636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ChangeArrowheads="1"/>
          </p:cNvSpPr>
          <p:nvPr/>
        </p:nvSpPr>
        <p:spPr bwMode="auto">
          <a:xfrm>
            <a:off x="2063751" y="1628776"/>
            <a:ext cx="8208963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Hiperpigmentasyon yoktur </a:t>
            </a:r>
            <a:r>
              <a:rPr lang="tr-TR" altLang="tr-TR" sz="1600"/>
              <a:t>(ACTH sekresyonu artmamıştır)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Dehidratasyon yoktur ve hipotansiyon daha az belirgindir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Hiponatremi ve volum ekspansiyonu olabilir </a:t>
            </a:r>
            <a:r>
              <a:rPr lang="tr-TR" altLang="tr-TR" sz="1600"/>
              <a:t>(kortizol eksikliğinin sonucu olarak uygunsuz artmış ADH salınımına bağlı)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Hiperkalemi yoktur (aldosteron salınımı normaldir)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Gastrointestinal semptomlar daha nadirdir </a:t>
            </a:r>
            <a:r>
              <a:rPr lang="tr-TR" altLang="tr-TR" sz="1600"/>
              <a:t>(elektrolit bozuklukları bu semptomlarda rol oynar)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Hipoglisemi daha sıktır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Hipofiz veya hipotalamik bölge tümörlerine bağlı bulgular olabilir </a:t>
            </a:r>
            <a:r>
              <a:rPr lang="tr-TR" altLang="tr-TR" sz="1600"/>
              <a:t>(baş ağrısı, görme alanı defekti, hipopituitarizm bulguları gibi)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2400" b="1" dirty="0" err="1">
                <a:solidFill>
                  <a:schemeClr val="accent2"/>
                </a:solidFill>
                <a:cs typeface="Arial" charset="0"/>
              </a:rPr>
              <a:t>Sekonder</a:t>
            </a:r>
            <a:r>
              <a:rPr lang="tr-TR" sz="2400" b="1" dirty="0">
                <a:solidFill>
                  <a:schemeClr val="accent2"/>
                </a:solidFill>
                <a:cs typeface="Arial" charset="0"/>
              </a:rPr>
              <a:t> ve Tersiyer Adrenal Yetersizliklerin </a:t>
            </a:r>
            <a:r>
              <a:rPr lang="tr-TR" sz="2400" b="1" dirty="0" err="1">
                <a:solidFill>
                  <a:schemeClr val="accent2"/>
                </a:solidFill>
                <a:cs typeface="Arial" charset="0"/>
              </a:rPr>
              <a:t>Primer</a:t>
            </a:r>
            <a:r>
              <a:rPr lang="tr-TR" sz="2400" b="1" dirty="0">
                <a:solidFill>
                  <a:schemeClr val="accent2"/>
                </a:solidFill>
                <a:cs typeface="Arial" charset="0"/>
              </a:rPr>
              <a:t> Adrenal Yetersizlikten Farkları</a:t>
            </a:r>
            <a:endParaRPr lang="tr-TR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93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2063751" y="2133600"/>
            <a:ext cx="820896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Uygunsuz düşük kortizol sekresyonunun gösterilmesi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Kortizol eksikliğinin ACTH eksikliğine bağlı veya bundan bağımsız olduğunun belirlenmesi; ACTH eksikliği olmayan vakalarda mineralokortikoid sekresyonunun değerlendirilmesi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Neden olan primer bozukluğun tedavi edilebilir bir  durum olup olmadığının saptanması (adrenal bezleri de tutan infiltratif prosesler gibi)</a:t>
            </a:r>
            <a:endParaRPr lang="tr-TR" altLang="tr-TR" sz="2000"/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</a:rPr>
              <a:t>Adrenal Yetersizliğin Klinik Tanısı İçin Üç Basamaklı Yaklaşım</a:t>
            </a:r>
          </a:p>
        </p:txBody>
      </p:sp>
    </p:spTree>
    <p:extLst>
      <p:ext uri="{BB962C8B-B14F-4D97-AF65-F5344CB8AC3E}">
        <p14:creationId xmlns:p14="http://schemas.microsoft.com/office/powerpoint/2010/main" val="3373050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2063751" y="1628776"/>
            <a:ext cx="835342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9271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Sabah serum kortizol konsantrasyonu:</a:t>
            </a:r>
            <a:endParaRPr lang="tr-TR" altLang="tr-TR" sz="2000"/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Normal bireylerde 10-20 µg/dl arasındadır.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&gt;15 µg/dl ise genel olarak normal kabul edilir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&gt;18 µg/dl ise adrenal yetersizlik yoktur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&lt;5 µg/dl ise olasılıkla adrenal yetersizlik vardır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&lt;3 µg/dl ise adrenal yetersizlik kesindir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2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Sabah tükrük kortizol konsantrasyonu:</a:t>
            </a:r>
            <a:endParaRPr lang="tr-TR" altLang="tr-TR" sz="2000"/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&gt;5.8 ng/ml (16 nmol/L) ise adrenal yetersizlik yoktur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&lt;1.8 ng/ml (5 nmol/L) ise adrenal yetersizlik olasılığı yüksek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Öğleden sonra veya uykuda ölçülen serum kortizol konsantrasyonu ve İdrar kortizol ölçümleri adrenal yetersizlik için tanısal değildir.</a:t>
            </a:r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</a:rPr>
              <a:t>Adrenal Yetersizlikte Tanısal Testler</a:t>
            </a:r>
          </a:p>
        </p:txBody>
      </p:sp>
    </p:spTree>
    <p:extLst>
      <p:ext uri="{BB962C8B-B14F-4D97-AF65-F5344CB8AC3E}">
        <p14:creationId xmlns:p14="http://schemas.microsoft.com/office/powerpoint/2010/main" val="517492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1774825" y="1916114"/>
            <a:ext cx="8713788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9271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3843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200" b="1"/>
              <a:t>Tanısal Testler: </a:t>
            </a:r>
            <a:r>
              <a:rPr lang="tr-TR" altLang="tr-TR" b="1"/>
              <a:t>≥18-20 µg/dl (500-550 nmol/L) normal 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Kısa ACTH uyarı testi:</a:t>
            </a:r>
            <a:endParaRPr lang="tr-TR" altLang="tr-TR" sz="2000"/>
          </a:p>
          <a:p>
            <a:pPr lvl="2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Standart yüksek doz testi (250 µg ile)</a:t>
            </a:r>
          </a:p>
          <a:p>
            <a:pPr lvl="2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Düşük doz testi (1 µg ile)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Metirapon testi.</a:t>
            </a:r>
            <a:endParaRPr lang="tr-TR" altLang="tr-TR" sz="2000"/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İnsulin ile uyarılmış hipoglisemi testi.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200" b="1"/>
              <a:t>Ayırıcı Tanı Testleri: </a:t>
            </a:r>
            <a:r>
              <a:rPr lang="tr-TR" altLang="tr-TR" b="1"/>
              <a:t>Primer-Sekonder-Tersiyer ayırımında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Bazal plazma ACTH düzeyi.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Renin ve aldosteron konsantrasyonları.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/>
              <a:t>CRH testi: </a:t>
            </a:r>
            <a:r>
              <a:rPr lang="tr-TR" altLang="tr-TR" b="1"/>
              <a:t>Sekonder ve Tersiyer ayırımında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 b="1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endParaRPr lang="tr-TR" altLang="tr-TR" sz="2000" b="1"/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</a:rPr>
              <a:t>Adrenal Yetersizlik Tanısında Dinamik Testler</a:t>
            </a:r>
          </a:p>
        </p:txBody>
      </p:sp>
    </p:spTree>
    <p:extLst>
      <p:ext uri="{BB962C8B-B14F-4D97-AF65-F5344CB8AC3E}">
        <p14:creationId xmlns:p14="http://schemas.microsoft.com/office/powerpoint/2010/main" val="2813377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775520" y="951756"/>
          <a:ext cx="8642350" cy="5789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Rectangle 77"/>
          <p:cNvSpPr>
            <a:spLocks noChangeArrowheads="1"/>
          </p:cNvSpPr>
          <p:nvPr>
            <p:ph type="title"/>
          </p:nvPr>
        </p:nvSpPr>
        <p:spPr>
          <a:xfrm>
            <a:off x="1524000" y="188913"/>
            <a:ext cx="9144000" cy="576262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  <a:latin typeface="Arial" panose="020B0604020202020204" pitchFamily="34" charset="0"/>
              </a:rPr>
              <a:t>Şüpheli adrenal yetersizliğe tanısal yaklaşım</a:t>
            </a:r>
          </a:p>
        </p:txBody>
      </p:sp>
    </p:spTree>
    <p:extLst>
      <p:ext uri="{BB962C8B-B14F-4D97-AF65-F5344CB8AC3E}">
        <p14:creationId xmlns:p14="http://schemas.microsoft.com/office/powerpoint/2010/main" val="3926687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1773238"/>
            <a:ext cx="8642350" cy="46085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600" b="1">
                <a:solidFill>
                  <a:srgbClr val="0000FF"/>
                </a:solidFill>
              </a:rPr>
              <a:t>Glukokortikoid Replasmanı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1-Kısa etkili glukokortikoidler: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 b="1"/>
              <a:t>	Hidrokortizon: </a:t>
            </a:r>
            <a:r>
              <a:rPr lang="tr-TR" altLang="tr-TR" sz="1600"/>
              <a:t>Günlük total doz 10-12 mg/m</a:t>
            </a:r>
            <a:r>
              <a:rPr lang="tr-TR" altLang="tr-TR" sz="1600" baseline="30000"/>
              <a:t>2</a:t>
            </a:r>
            <a:r>
              <a:rPr lang="tr-TR" altLang="tr-TR" sz="1600"/>
              <a:t>; iki-üç bölünmüş dozda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Günlük iki doz: Toplam dozun 2/3’ü sabah, 1/3’ü öğleden sonra alınır.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Günlük üç doz: Sabah 10 mg, öğleden sonra 5 mg, gece 2.5 mg şeklinde.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2-Uzun etkili glukokortikoidler: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 b="1"/>
              <a:t>	Dekzametazon: </a:t>
            </a:r>
            <a:r>
              <a:rPr lang="tr-TR" altLang="tr-TR" sz="1600"/>
              <a:t>Günlük doz 0.5 (0.25-0.75) mg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Prednizon:</a:t>
            </a:r>
            <a:r>
              <a:rPr lang="tr-TR" altLang="tr-TR" sz="1600"/>
              <a:t> Günlük 5 (2.5-7.5) mg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3-Doz ayarı: </a:t>
            </a:r>
            <a:r>
              <a:rPr lang="tr-TR" altLang="tr-TR" sz="1600"/>
              <a:t>Klinik durum ve plazma ACTH düzeylerine göre yapılır.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/>
          </a:p>
          <a:p>
            <a:pPr eaLnBrk="1" hangingPunct="1">
              <a:lnSpc>
                <a:spcPct val="80000"/>
              </a:lnSpc>
            </a:pPr>
            <a:r>
              <a:rPr lang="tr-TR" altLang="tr-TR" sz="1600" b="1">
                <a:solidFill>
                  <a:srgbClr val="0000FF"/>
                </a:solidFill>
              </a:rPr>
              <a:t>Mineralokortikoid Replasmanı: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1-Fludrokortizon:</a:t>
            </a:r>
            <a:r>
              <a:rPr lang="tr-TR" altLang="tr-TR" sz="1600"/>
              <a:t> 0.1 (0.05-0.2) mg oral verilir.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2-Tuz alımı serbest bırakılır.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3-Doz ayarı: </a:t>
            </a:r>
            <a:r>
              <a:rPr lang="tr-TR" altLang="tr-TR" sz="1600"/>
              <a:t>Yatarken ve ayakta kan basıncı ve nabız takibi, ödem gelişimi, serum potasyum ve plazma renin aktivitesi izlenir.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b="1"/>
          </a:p>
          <a:p>
            <a:pPr eaLnBrk="1" hangingPunct="1">
              <a:lnSpc>
                <a:spcPct val="80000"/>
              </a:lnSpc>
            </a:pPr>
            <a:r>
              <a:rPr lang="tr-TR" altLang="tr-TR" sz="1600" b="1">
                <a:solidFill>
                  <a:srgbClr val="0000FF"/>
                </a:solidFill>
              </a:rPr>
              <a:t>Androjen Replasmanı: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600"/>
              <a:t>	</a:t>
            </a:r>
            <a:r>
              <a:rPr lang="tr-TR" altLang="tr-TR" sz="1600" b="1"/>
              <a:t>1-Dehidroepiandrosteron: </a:t>
            </a:r>
            <a:r>
              <a:rPr lang="tr-TR" altLang="tr-TR" sz="1600"/>
              <a:t>Kadınlarda 25-50 mg oral olarak verilebilir.</a:t>
            </a:r>
          </a:p>
        </p:txBody>
      </p:sp>
      <p:sp>
        <p:nvSpPr>
          <p:cNvPr id="17411" name="Rectangle 4"/>
          <p:cNvSpPr>
            <a:spLocks noChangeArrowheads="1"/>
          </p:cNvSpPr>
          <p:nvPr>
            <p:ph type="title"/>
          </p:nvPr>
        </p:nvSpPr>
        <p:spPr>
          <a:xfrm>
            <a:off x="1524000" y="476251"/>
            <a:ext cx="9144000" cy="576263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Kronik Adrenokortikal Yetersizlikte Tedavi</a:t>
            </a:r>
          </a:p>
        </p:txBody>
      </p:sp>
    </p:spTree>
    <p:extLst>
      <p:ext uri="{BB962C8B-B14F-4D97-AF65-F5344CB8AC3E}">
        <p14:creationId xmlns:p14="http://schemas.microsoft.com/office/powerpoint/2010/main" val="935104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774825" y="1916114"/>
            <a:ext cx="8713788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Hastayı hastalığıyla ilgili bilgilendirmek, minor hastalıklarda ve major streslerde neler yapması gerektiğini ve intramuskular dekzametazon injeksiyonunu nasıl yapacağını öğretmek gerekir.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Hastaya tıbbi kart düzenlenmeli, hastalığını belirten bileklik ve kullanıma hazır halde dekzametazon iğnesi taşıması öğütlenmelidir.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Hafif ateşli hastalıklar veya stres durumlarında mineralokortikoid dozunu artırmadan günlük glukokortikoid dozunu 2-3 misline çıkması gerektiği hastaya anlatılmalı, durumu daha da kötüleşir veya 3 günden fazla sürerse doktoruna başvurması gerektiği söylenmelidir.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Diş çekimi gibi lokal anesteziyle yapılan işlemlerde glukokortikoidi artırmaya gerek yoktur. Genel anestezi veya intravenöz sedasyon gerektiren işlemler ancak tam teşekküllü hastanede yapılmalıdır.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600" b="1"/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600" b="1"/>
              <a:t>Ciddi stres veya travma durumunda hasta hemen 4 mg dekzametazon iğnesini yapmalı ve en kısa zamanda doktoruna ulaşmalıdır</a:t>
            </a:r>
            <a:r>
              <a:rPr lang="tr-TR" altLang="tr-TR" sz="1600"/>
              <a:t>.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524000" y="260351"/>
            <a:ext cx="9144000" cy="10080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Kronik Adrenokortikal Yetersizlikte</a:t>
            </a:r>
            <a:br>
              <a:rPr lang="tr-TR" altLang="tr-TR" sz="2800" b="1">
                <a:solidFill>
                  <a:schemeClr val="accent2"/>
                </a:solidFill>
              </a:rPr>
            </a:br>
            <a:r>
              <a:rPr lang="tr-TR" altLang="tr-TR" sz="2800" b="1">
                <a:solidFill>
                  <a:schemeClr val="accent2"/>
                </a:solidFill>
              </a:rPr>
              <a:t>Hasta Eğitimi</a:t>
            </a:r>
          </a:p>
        </p:txBody>
      </p:sp>
    </p:spTree>
    <p:extLst>
      <p:ext uri="{BB962C8B-B14F-4D97-AF65-F5344CB8AC3E}">
        <p14:creationId xmlns:p14="http://schemas.microsoft.com/office/powerpoint/2010/main" val="237859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2135188" y="476251"/>
            <a:ext cx="7993062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300" b="1">
                <a:solidFill>
                  <a:schemeClr val="accent2"/>
                </a:solidFill>
                <a:latin typeface="Arial" panose="020B0604020202020204" pitchFamily="34" charset="0"/>
              </a:rPr>
              <a:t>Sık kullanılan glukokortikoid ajanların karşılaştırılması</a:t>
            </a:r>
          </a:p>
        </p:txBody>
      </p:sp>
      <p:graphicFrame>
        <p:nvGraphicFramePr>
          <p:cNvPr id="6" name="5 Tablo Yer Tutucusu"/>
          <p:cNvGraphicFramePr>
            <a:graphicFrameLocks noGrp="1"/>
          </p:cNvGraphicFramePr>
          <p:nvPr>
            <p:ph type="tbl" idx="1"/>
          </p:nvPr>
        </p:nvGraphicFramePr>
        <p:xfrm>
          <a:off x="1703388" y="1927226"/>
          <a:ext cx="8712200" cy="402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0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89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660066"/>
                          </a:solidFill>
                        </a:rPr>
                        <a:t>Eşit Doz (mg)</a:t>
                      </a:r>
                      <a:endParaRPr lang="tr-TR" sz="1400" dirty="0">
                        <a:solidFill>
                          <a:srgbClr val="660066"/>
                        </a:solidFill>
                      </a:endParaRPr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>
                          <a:solidFill>
                            <a:srgbClr val="660066"/>
                          </a:solidFill>
                        </a:rPr>
                        <a:t>Nisbi</a:t>
                      </a:r>
                      <a:r>
                        <a:rPr lang="tr-TR" sz="1400" baseline="0" dirty="0" smtClean="0">
                          <a:solidFill>
                            <a:srgbClr val="660066"/>
                          </a:solidFill>
                        </a:rPr>
                        <a:t> </a:t>
                      </a:r>
                      <a:r>
                        <a:rPr lang="tr-TR" sz="1400" baseline="0" dirty="0" err="1" smtClean="0">
                          <a:solidFill>
                            <a:srgbClr val="660066"/>
                          </a:solidFill>
                        </a:rPr>
                        <a:t>Antiinflamatuvar</a:t>
                      </a:r>
                      <a:r>
                        <a:rPr lang="tr-TR" sz="1400" baseline="0" dirty="0" smtClean="0">
                          <a:solidFill>
                            <a:srgbClr val="660066"/>
                          </a:solidFill>
                        </a:rPr>
                        <a:t> Aktivite</a:t>
                      </a:r>
                      <a:endParaRPr lang="tr-TR" sz="1400" dirty="0">
                        <a:solidFill>
                          <a:srgbClr val="660066"/>
                        </a:solidFill>
                      </a:endParaRPr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err="1" smtClean="0">
                          <a:solidFill>
                            <a:srgbClr val="660066"/>
                          </a:solidFill>
                        </a:rPr>
                        <a:t>Nisbi</a:t>
                      </a:r>
                      <a:r>
                        <a:rPr lang="tr-TR" sz="1400" dirty="0" smtClean="0">
                          <a:solidFill>
                            <a:srgbClr val="660066"/>
                          </a:solidFill>
                        </a:rPr>
                        <a:t> </a:t>
                      </a:r>
                      <a:r>
                        <a:rPr lang="tr-TR" sz="1400" dirty="0" err="1" smtClean="0">
                          <a:solidFill>
                            <a:srgbClr val="660066"/>
                          </a:solidFill>
                        </a:rPr>
                        <a:t>Mineralokortikoid</a:t>
                      </a:r>
                      <a:r>
                        <a:rPr lang="tr-TR" sz="1400" dirty="0" smtClean="0">
                          <a:solidFill>
                            <a:srgbClr val="660066"/>
                          </a:solidFill>
                        </a:rPr>
                        <a:t> Aktivite</a:t>
                      </a:r>
                      <a:endParaRPr lang="tr-TR" sz="1400" dirty="0">
                        <a:solidFill>
                          <a:srgbClr val="660066"/>
                        </a:solidFill>
                      </a:endParaRPr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660066"/>
                          </a:solidFill>
                        </a:rPr>
                        <a:t>Etki Süresi</a:t>
                      </a:r>
                    </a:p>
                    <a:p>
                      <a:pPr algn="ctr"/>
                      <a:r>
                        <a:rPr lang="tr-TR" sz="1400" dirty="0" smtClean="0">
                          <a:solidFill>
                            <a:srgbClr val="660066"/>
                          </a:solidFill>
                        </a:rPr>
                        <a:t>(saat)</a:t>
                      </a:r>
                      <a:endParaRPr lang="tr-TR" sz="1400" dirty="0">
                        <a:solidFill>
                          <a:srgbClr val="660066"/>
                        </a:solidFill>
                      </a:endParaRPr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0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Hidrokortizon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</a:t>
                      </a: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kortizol</a:t>
                      </a: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1.0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8-12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Kortizon asetat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0.8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0.8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8-12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Prednizon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4.0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0.8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12-36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Prednizolon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4.0</a:t>
                      </a: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0.8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12-36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Metilprednizolon</a:t>
                      </a:r>
                      <a:endParaRPr lang="tr-TR" sz="1800" b="1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4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5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0.5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12-36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Triamsinolon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4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5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12-36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Dekzametazon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2" marR="91432" marT="45724" marB="45724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0.75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30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0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36-72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7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Fludrokortizon</a:t>
                      </a:r>
                      <a:endParaRPr lang="tr-TR" sz="1800" b="1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-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10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125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12-36</a:t>
                      </a:r>
                      <a:endParaRPr lang="tr-TR" sz="1800" dirty="0"/>
                    </a:p>
                  </a:txBody>
                  <a:tcPr marL="91432" marR="91432" marT="45724" marB="4572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81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847851" y="1916113"/>
            <a:ext cx="8569325" cy="4176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200"/>
              <a:t>Hayatı tehdit eden ve hızla tedavi edilmesi gereken acil durum</a:t>
            </a:r>
          </a:p>
          <a:p>
            <a:pPr eaLnBrk="1" hangingPunct="1">
              <a:lnSpc>
                <a:spcPct val="80000"/>
              </a:lnSpc>
            </a:pPr>
            <a:endParaRPr lang="tr-TR" altLang="tr-TR" sz="2200"/>
          </a:p>
          <a:p>
            <a:pPr eaLnBrk="1" hangingPunct="1">
              <a:lnSpc>
                <a:spcPct val="80000"/>
              </a:lnSpc>
            </a:pPr>
            <a:r>
              <a:rPr lang="tr-TR" altLang="tr-TR" sz="2200"/>
              <a:t>Olası adrenal krizden şüphelenildiğinde tanısal testler yapılarak gecikilmemeli, hemen tedaviye başlanmalıdır</a:t>
            </a:r>
          </a:p>
          <a:p>
            <a:pPr eaLnBrk="1" hangingPunct="1">
              <a:lnSpc>
                <a:spcPct val="80000"/>
              </a:lnSpc>
            </a:pPr>
            <a:endParaRPr lang="tr-TR" altLang="tr-TR" sz="22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Klinik tabloda dehidratasyon, hipotansiyon veya şok ön plandadır.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/>
          </a:p>
          <a:p>
            <a:pPr eaLnBrk="1" hangingPunct="1">
              <a:lnSpc>
                <a:spcPct val="90000"/>
              </a:lnSpc>
            </a:pPr>
            <a:r>
              <a:rPr lang="tr-TR" altLang="tr-TR" sz="2400"/>
              <a:t>Kilo kaybı ve anoreksiyle birlikte bulantı, kusma, abdominal ağrı, hipoglisemi, ateş, hiponatremi, hiperkalemi ve azotemi tabloya eşlik edebilir</a:t>
            </a:r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495550" y="476251"/>
            <a:ext cx="7056438" cy="6461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Akut Adrenal Kriz</a:t>
            </a:r>
          </a:p>
        </p:txBody>
      </p:sp>
    </p:spTree>
    <p:extLst>
      <p:ext uri="{BB962C8B-B14F-4D97-AF65-F5344CB8AC3E}">
        <p14:creationId xmlns:p14="http://schemas.microsoft.com/office/powerpoint/2010/main" val="737470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847851" y="1989139"/>
            <a:ext cx="8569325" cy="410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200"/>
              <a:t>Önceden Addison hastalığı tanısı almamış hastada ciddi infeksiyon veya diğer akut, major stres halleri</a:t>
            </a:r>
          </a:p>
          <a:p>
            <a:pPr eaLnBrk="1" hangingPunct="1">
              <a:lnSpc>
                <a:spcPct val="80000"/>
              </a:lnSpc>
            </a:pPr>
            <a:endParaRPr lang="tr-TR" altLang="tr-TR" sz="2200"/>
          </a:p>
          <a:p>
            <a:pPr eaLnBrk="1" hangingPunct="1">
              <a:lnSpc>
                <a:spcPct val="80000"/>
              </a:lnSpc>
            </a:pPr>
            <a:r>
              <a:rPr lang="tr-TR" altLang="tr-TR" sz="2200"/>
              <a:t>Addison hastası olduğu bilinen hastanın infeksiyon ya da major bir hastalık durumunda fazladan glukokortikoid almaması ya da viral gastroenteritte olduğu gibi devamlı kusma hali olması</a:t>
            </a:r>
          </a:p>
          <a:p>
            <a:pPr eaLnBrk="1" hangingPunct="1">
              <a:lnSpc>
                <a:spcPct val="80000"/>
              </a:lnSpc>
            </a:pPr>
            <a:endParaRPr lang="tr-TR" altLang="tr-TR" sz="2200"/>
          </a:p>
          <a:p>
            <a:pPr eaLnBrk="1" hangingPunct="1">
              <a:lnSpc>
                <a:spcPct val="80000"/>
              </a:lnSpc>
            </a:pPr>
            <a:r>
              <a:rPr lang="tr-TR" altLang="tr-TR" sz="2200"/>
              <a:t>Bilateral adrenal infarktüs veya adrenal hemoraji sonrası</a:t>
            </a:r>
          </a:p>
          <a:p>
            <a:pPr eaLnBrk="1" hangingPunct="1">
              <a:lnSpc>
                <a:spcPct val="80000"/>
              </a:lnSpc>
            </a:pPr>
            <a:endParaRPr lang="tr-TR" altLang="tr-TR" sz="2200"/>
          </a:p>
          <a:p>
            <a:pPr eaLnBrk="1" hangingPunct="1">
              <a:lnSpc>
                <a:spcPct val="80000"/>
              </a:lnSpc>
            </a:pPr>
            <a:r>
              <a:rPr lang="tr-TR" altLang="tr-TR" sz="2200"/>
              <a:t>Hastanın herhangi bir nedenle kullandığı glukokortikoidi birden bırakması</a:t>
            </a: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2495550" y="476251"/>
            <a:ext cx="7056438" cy="6461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Akut Adrenal Kriz Nedenleri</a:t>
            </a:r>
          </a:p>
        </p:txBody>
      </p:sp>
    </p:spTree>
    <p:extLst>
      <p:ext uri="{BB962C8B-B14F-4D97-AF65-F5344CB8AC3E}">
        <p14:creationId xmlns:p14="http://schemas.microsoft.com/office/powerpoint/2010/main" val="288566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2063750" y="2276476"/>
            <a:ext cx="8135938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600" b="1">
                <a:solidFill>
                  <a:srgbClr val="0000FF"/>
                </a:solidFill>
              </a:rPr>
              <a:t>Korteks</a:t>
            </a:r>
            <a:r>
              <a:rPr lang="tr-TR" altLang="tr-TR" sz="2600">
                <a:solidFill>
                  <a:srgbClr val="0000FF"/>
                </a:solidFill>
              </a:rPr>
              <a:t>=</a:t>
            </a:r>
            <a:r>
              <a:rPr lang="tr-TR" altLang="tr-TR" sz="2600"/>
              <a:t> Dıştaki tabaka. Tüm bezin %90’ı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3000"/>
              <a:t>	</a:t>
            </a:r>
            <a:r>
              <a:rPr lang="tr-TR" altLang="tr-TR" sz="2400"/>
              <a:t>-Zona glomeruloza (%15):Mineralokortikoid zon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2400"/>
              <a:t>	-Zona fasikulata (%75): Glukokortikoid zon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2400"/>
              <a:t>	-Zona retikularis (%10): Seks steroidleri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tr-TR" altLang="tr-TR" sz="24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600" b="1">
                <a:solidFill>
                  <a:srgbClr val="0000FF"/>
                </a:solidFill>
              </a:rPr>
              <a:t>Medulla</a:t>
            </a:r>
            <a:r>
              <a:rPr lang="tr-TR" altLang="tr-TR" sz="2600">
                <a:solidFill>
                  <a:srgbClr val="0000FF"/>
                </a:solidFill>
              </a:rPr>
              <a:t>=</a:t>
            </a:r>
            <a:r>
              <a:rPr lang="tr-TR" altLang="tr-TR" sz="2600"/>
              <a:t> İçteki tabaka. Tüm bezin %10’u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3000"/>
              <a:t>	</a:t>
            </a:r>
            <a:r>
              <a:rPr lang="tr-TR" altLang="tr-TR" sz="2400"/>
              <a:t>-Katekolaminleri üretir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36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Adrenal Bez</a:t>
            </a:r>
          </a:p>
        </p:txBody>
      </p:sp>
    </p:spTree>
    <p:extLst>
      <p:ext uri="{BB962C8B-B14F-4D97-AF65-F5344CB8AC3E}">
        <p14:creationId xmlns:p14="http://schemas.microsoft.com/office/powerpoint/2010/main" val="17364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03389" y="1773238"/>
            <a:ext cx="8785225" cy="43926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/>
              <a:t>Presipitan faktör: Mineralokortikoid yetersizliği (glukokortikoid değil)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/>
          </a:p>
          <a:p>
            <a:pPr eaLnBrk="1" hangingPunct="1">
              <a:lnSpc>
                <a:spcPct val="80000"/>
              </a:lnSpc>
            </a:pPr>
            <a:r>
              <a:rPr lang="tr-TR" altLang="tr-TR" sz="1800"/>
              <a:t>Ana klinik problem: Hipotansiyon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/>
          </a:p>
          <a:p>
            <a:pPr eaLnBrk="1" hangingPunct="1">
              <a:lnSpc>
                <a:spcPct val="80000"/>
              </a:lnSpc>
            </a:pPr>
            <a:r>
              <a:rPr lang="tr-TR" altLang="tr-TR" sz="1800"/>
              <a:t>Mineralokortikoid ihtiyacı karşılanmamış hastalarda fizyolojik, hatta farmakolojik dozda glukokortikoid kullanırken de adrenal kriz gelişebilir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/>
          </a:p>
          <a:p>
            <a:pPr eaLnBrk="1" hangingPunct="1">
              <a:lnSpc>
                <a:spcPct val="80000"/>
              </a:lnSpc>
            </a:pPr>
            <a:r>
              <a:rPr lang="tr-TR" altLang="tr-TR" sz="1800"/>
              <a:t>Glukokortikoid yetersizliğinin hipotansiyonda rolü: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Anjiotensin II ve norepinefrine vasküler cevabı azaltır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Renin substrat sentezini düşürür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Prostasiklin üretimini artırır</a:t>
            </a:r>
          </a:p>
          <a:p>
            <a:pPr lvl="1" eaLnBrk="1" hangingPunct="1">
              <a:lnSpc>
                <a:spcPct val="80000"/>
              </a:lnSpc>
            </a:pPr>
            <a:endParaRPr lang="tr-TR" altLang="tr-TR" sz="1800"/>
          </a:p>
          <a:p>
            <a:pPr eaLnBrk="1" hangingPunct="1">
              <a:lnSpc>
                <a:spcPct val="80000"/>
              </a:lnSpc>
            </a:pPr>
            <a:r>
              <a:rPr lang="tr-TR" altLang="tr-TR" sz="1800"/>
              <a:t>Diğer klinik bulgular: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Şok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Abdominal gerginlik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1600" b="1"/>
              <a:t>Ateş</a:t>
            </a:r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2495551" y="476251"/>
            <a:ext cx="7129463" cy="6461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Akut Adrenal Kriz Etyopatogenezi</a:t>
            </a:r>
          </a:p>
        </p:txBody>
      </p:sp>
    </p:spTree>
    <p:extLst>
      <p:ext uri="{BB962C8B-B14F-4D97-AF65-F5344CB8AC3E}">
        <p14:creationId xmlns:p14="http://schemas.microsoft.com/office/powerpoint/2010/main" val="230023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1774826" y="1773238"/>
            <a:ext cx="8137525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>
                <a:solidFill>
                  <a:srgbClr val="0000FF"/>
                </a:solidFill>
              </a:rPr>
              <a:t>Hastanın hidrate edilmesi:</a:t>
            </a:r>
            <a:r>
              <a:rPr lang="tr-TR" altLang="tr-TR"/>
              <a:t> Tuz ve sıvı kaybının yerine konması için %0.9 NaCl solusyonu, %5 dextroz veya her ikisinin karışımında hızla infüze edilir (ilk 12-24 saatte 1-3 litre).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>
                <a:solidFill>
                  <a:srgbClr val="0000FF"/>
                </a:solidFill>
              </a:rPr>
              <a:t>Glukokortikoid replasmanı:</a:t>
            </a:r>
            <a:r>
              <a:rPr lang="tr-TR" altLang="tr-TR"/>
              <a:t> İlk gün her 6-8 saatte bir 100 mg hidrokortizon veya eşdeğeri (20 mg metilprednizolon) i.v. verilir. Sonraki 72 saat içinde doz azaltılarak oral idame dozuna geçilir (20-30 mg hidrokortizon, 4-6 mg metilprednizolon).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>
                <a:solidFill>
                  <a:srgbClr val="0000FF"/>
                </a:solidFill>
              </a:rPr>
              <a:t>Krize neden olan altta yatan hastalığın tedavisi:</a:t>
            </a:r>
            <a:r>
              <a:rPr lang="tr-TR" altLang="tr-TR"/>
              <a:t> İnfeksiyon varsa antibiyotik başlanması gibi…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 b="1">
                <a:solidFill>
                  <a:srgbClr val="0000FF"/>
                </a:solidFill>
              </a:rPr>
              <a:t>Mineralokortikoid replasmanı:</a:t>
            </a:r>
            <a:r>
              <a:rPr lang="tr-TR" altLang="tr-TR"/>
              <a:t> Primer adrenal yetersizliği olanlarda idame oral tedaviye geçildiğinde tedaviye fludrokortizon 0.1-0.2 mg/gün dozunda eklenir</a:t>
            </a:r>
            <a:r>
              <a:rPr lang="tr-TR" altLang="tr-TR" sz="2000"/>
              <a:t>.</a:t>
            </a:r>
          </a:p>
        </p:txBody>
      </p:sp>
      <p:sp>
        <p:nvSpPr>
          <p:cNvPr id="23555" name="Rectangle 6"/>
          <p:cNvSpPr>
            <a:spLocks noChangeArrowheads="1"/>
          </p:cNvSpPr>
          <p:nvPr/>
        </p:nvSpPr>
        <p:spPr bwMode="auto">
          <a:xfrm>
            <a:off x="2135188" y="547688"/>
            <a:ext cx="7993062" cy="5778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Akut Adrenal Krizde Tedavi</a:t>
            </a:r>
          </a:p>
        </p:txBody>
      </p:sp>
    </p:spTree>
    <p:extLst>
      <p:ext uri="{BB962C8B-B14F-4D97-AF65-F5344CB8AC3E}">
        <p14:creationId xmlns:p14="http://schemas.microsoft.com/office/powerpoint/2010/main" val="1709554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1774825" y="1700213"/>
            <a:ext cx="864235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Doğuştan adrenal steroid sentez bozuklukları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Otozomal resesif geçişli altı alt tipi olan bir hastalık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Klasik ve non-klasik (geç başlangıçlı) tipleri mevcut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Steroid sentez bozukluğuna sekonder ACTH artar ve bilateral adrenal hiperplazi oluşur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En sık görülen formları: 21-</a:t>
            </a:r>
            <a:r>
              <a:rPr lang="el-GR" altLang="tr-TR" sz="2000">
                <a:latin typeface="Arial" panose="020B0604020202020204" pitchFamily="34" charset="0"/>
              </a:rPr>
              <a:t>α</a:t>
            </a:r>
            <a:r>
              <a:rPr lang="tr-TR" altLang="tr-TR" sz="2000">
                <a:latin typeface="Arial" panose="020B0604020202020204" pitchFamily="34" charset="0"/>
              </a:rPr>
              <a:t> hidroksilaz (%90) ve 11-</a:t>
            </a:r>
            <a:r>
              <a:rPr lang="el-GR" altLang="tr-TR" sz="2000">
                <a:latin typeface="Arial" panose="020B0604020202020204" pitchFamily="34" charset="0"/>
              </a:rPr>
              <a:t>β</a:t>
            </a:r>
            <a:r>
              <a:rPr lang="tr-TR" altLang="tr-TR" sz="2000">
                <a:latin typeface="Arial" panose="020B0604020202020204" pitchFamily="34" charset="0"/>
              </a:rPr>
              <a:t> hidroksilaz (%5-6) eksikliğine bağlı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0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000">
                <a:latin typeface="Arial" panose="020B0604020202020204" pitchFamily="34" charset="0"/>
              </a:rPr>
              <a:t>Diğer nedenler: 3-</a:t>
            </a:r>
            <a:r>
              <a:rPr lang="el-GR" altLang="tr-TR" sz="2000">
                <a:latin typeface="Arial" panose="020B0604020202020204" pitchFamily="34" charset="0"/>
              </a:rPr>
              <a:t>β</a:t>
            </a:r>
            <a:r>
              <a:rPr lang="tr-TR" altLang="tr-TR" sz="2000">
                <a:latin typeface="Arial" panose="020B0604020202020204" pitchFamily="34" charset="0"/>
              </a:rPr>
              <a:t> hidroksisteroid dehidrojenaz, 17-</a:t>
            </a:r>
            <a:r>
              <a:rPr lang="el-GR" altLang="tr-TR" sz="2000">
                <a:latin typeface="Arial" panose="020B0604020202020204" pitchFamily="34" charset="0"/>
              </a:rPr>
              <a:t>α</a:t>
            </a:r>
            <a:r>
              <a:rPr lang="tr-TR" altLang="tr-TR" sz="2000">
                <a:latin typeface="Arial" panose="020B0604020202020204" pitchFamily="34" charset="0"/>
              </a:rPr>
              <a:t> hidroksilaz ve ‘Steroidojenik Akut Regulatuar Protein’ (StAR) eksikliği</a:t>
            </a:r>
            <a:endParaRPr lang="el-GR" altLang="tr-TR" sz="2000">
              <a:latin typeface="Arial" panose="020B0604020202020204" pitchFamily="34" charset="0"/>
            </a:endParaRP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Konjenital Adrenal Hiperplazi</a:t>
            </a:r>
          </a:p>
        </p:txBody>
      </p:sp>
    </p:spTree>
    <p:extLst>
      <p:ext uri="{BB962C8B-B14F-4D97-AF65-F5344CB8AC3E}">
        <p14:creationId xmlns:p14="http://schemas.microsoft.com/office/powerpoint/2010/main" val="3693285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692150"/>
            <a:ext cx="7943850" cy="548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2135189" y="115888"/>
            <a:ext cx="7921625" cy="5778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Adrenal Steroid Sentez Yolakları</a:t>
            </a:r>
          </a:p>
        </p:txBody>
      </p:sp>
      <p:sp>
        <p:nvSpPr>
          <p:cNvPr id="25604" name="4 Metin kutusu"/>
          <p:cNvSpPr txBox="1">
            <a:spLocks noChangeArrowheads="1"/>
          </p:cNvSpPr>
          <p:nvPr/>
        </p:nvSpPr>
        <p:spPr bwMode="auto">
          <a:xfrm>
            <a:off x="2640014" y="1130300"/>
            <a:ext cx="13557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>
                <a:solidFill>
                  <a:srgbClr val="FF0000"/>
                </a:solidFill>
              </a:rPr>
              <a:t>Kolesterol</a:t>
            </a:r>
          </a:p>
        </p:txBody>
      </p:sp>
      <p:sp>
        <p:nvSpPr>
          <p:cNvPr id="25605" name="5 Metin kutusu"/>
          <p:cNvSpPr txBox="1">
            <a:spLocks noChangeArrowheads="1"/>
          </p:cNvSpPr>
          <p:nvPr/>
        </p:nvSpPr>
        <p:spPr bwMode="auto">
          <a:xfrm>
            <a:off x="4511675" y="1933576"/>
            <a:ext cx="2020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17-hidroksipregnenolon</a:t>
            </a:r>
          </a:p>
        </p:txBody>
      </p:sp>
      <p:sp>
        <p:nvSpPr>
          <p:cNvPr id="25606" name="6 Metin kutusu"/>
          <p:cNvSpPr txBox="1">
            <a:spLocks noChangeArrowheads="1"/>
          </p:cNvSpPr>
          <p:nvPr/>
        </p:nvSpPr>
        <p:spPr bwMode="auto">
          <a:xfrm>
            <a:off x="4538664" y="2797176"/>
            <a:ext cx="19891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17-hidroksiprogesteron</a:t>
            </a:r>
          </a:p>
        </p:txBody>
      </p:sp>
      <p:sp>
        <p:nvSpPr>
          <p:cNvPr id="25607" name="7 Metin kutusu"/>
          <p:cNvSpPr txBox="1">
            <a:spLocks noChangeArrowheads="1"/>
          </p:cNvSpPr>
          <p:nvPr/>
        </p:nvSpPr>
        <p:spPr bwMode="auto">
          <a:xfrm>
            <a:off x="2716213" y="4802188"/>
            <a:ext cx="12192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Kortikosteron</a:t>
            </a:r>
          </a:p>
        </p:txBody>
      </p:sp>
      <p:sp>
        <p:nvSpPr>
          <p:cNvPr id="25608" name="8 Metin kutusu"/>
          <p:cNvSpPr txBox="1">
            <a:spLocks noChangeArrowheads="1"/>
          </p:cNvSpPr>
          <p:nvPr/>
        </p:nvSpPr>
        <p:spPr bwMode="auto">
          <a:xfrm>
            <a:off x="2424114" y="3949701"/>
            <a:ext cx="17240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Deoksikortikosteron</a:t>
            </a:r>
          </a:p>
        </p:txBody>
      </p:sp>
      <p:sp>
        <p:nvSpPr>
          <p:cNvPr id="25609" name="9 Metin kutusu"/>
          <p:cNvSpPr txBox="1">
            <a:spLocks noChangeArrowheads="1"/>
          </p:cNvSpPr>
          <p:nvPr/>
        </p:nvSpPr>
        <p:spPr bwMode="auto">
          <a:xfrm>
            <a:off x="2751139" y="2786063"/>
            <a:ext cx="11128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Progesteron</a:t>
            </a:r>
          </a:p>
        </p:txBody>
      </p:sp>
      <p:sp>
        <p:nvSpPr>
          <p:cNvPr id="25610" name="10 Metin kutusu"/>
          <p:cNvSpPr txBox="1">
            <a:spLocks noChangeArrowheads="1"/>
          </p:cNvSpPr>
          <p:nvPr/>
        </p:nvSpPr>
        <p:spPr bwMode="auto">
          <a:xfrm>
            <a:off x="2711450" y="1933576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Pregnenolon</a:t>
            </a:r>
          </a:p>
        </p:txBody>
      </p:sp>
      <p:sp>
        <p:nvSpPr>
          <p:cNvPr id="25611" name="11 Metin kutusu"/>
          <p:cNvSpPr txBox="1">
            <a:spLocks noChangeArrowheads="1"/>
          </p:cNvSpPr>
          <p:nvPr/>
        </p:nvSpPr>
        <p:spPr bwMode="auto">
          <a:xfrm>
            <a:off x="7151689" y="2786063"/>
            <a:ext cx="13922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Androstenedion</a:t>
            </a:r>
          </a:p>
        </p:txBody>
      </p:sp>
      <p:sp>
        <p:nvSpPr>
          <p:cNvPr id="25612" name="12 Metin kutusu"/>
          <p:cNvSpPr txBox="1">
            <a:spLocks noChangeArrowheads="1"/>
          </p:cNvSpPr>
          <p:nvPr/>
        </p:nvSpPr>
        <p:spPr bwMode="auto">
          <a:xfrm>
            <a:off x="4943476" y="4802189"/>
            <a:ext cx="10842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>
                <a:solidFill>
                  <a:srgbClr val="FF0000"/>
                </a:solidFill>
              </a:rPr>
              <a:t>Kortizol</a:t>
            </a:r>
          </a:p>
        </p:txBody>
      </p:sp>
      <p:sp>
        <p:nvSpPr>
          <p:cNvPr id="25613" name="13 Metin kutusu"/>
          <p:cNvSpPr txBox="1">
            <a:spLocks noChangeArrowheads="1"/>
          </p:cNvSpPr>
          <p:nvPr/>
        </p:nvSpPr>
        <p:spPr bwMode="auto">
          <a:xfrm>
            <a:off x="4730751" y="3938588"/>
            <a:ext cx="150971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11-deoksikortizol</a:t>
            </a:r>
          </a:p>
        </p:txBody>
      </p:sp>
      <p:sp>
        <p:nvSpPr>
          <p:cNvPr id="25614" name="14 Metin kutusu"/>
          <p:cNvSpPr txBox="1">
            <a:spLocks noChangeArrowheads="1"/>
          </p:cNvSpPr>
          <p:nvPr/>
        </p:nvSpPr>
        <p:spPr bwMode="auto">
          <a:xfrm>
            <a:off x="2566988" y="5678489"/>
            <a:ext cx="14398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>
                <a:solidFill>
                  <a:srgbClr val="FF0000"/>
                </a:solidFill>
              </a:rPr>
              <a:t>Aldosteron</a:t>
            </a:r>
          </a:p>
        </p:txBody>
      </p:sp>
      <p:sp>
        <p:nvSpPr>
          <p:cNvPr id="25615" name="15 Metin kutusu"/>
          <p:cNvSpPr txBox="1">
            <a:spLocks noChangeArrowheads="1"/>
          </p:cNvSpPr>
          <p:nvPr/>
        </p:nvSpPr>
        <p:spPr bwMode="auto">
          <a:xfrm>
            <a:off x="7251701" y="3938588"/>
            <a:ext cx="1076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Testosteron</a:t>
            </a:r>
          </a:p>
        </p:txBody>
      </p:sp>
      <p:sp>
        <p:nvSpPr>
          <p:cNvPr id="25616" name="16 Metin kutusu"/>
          <p:cNvSpPr txBox="1">
            <a:spLocks noChangeArrowheads="1"/>
          </p:cNvSpPr>
          <p:nvPr/>
        </p:nvSpPr>
        <p:spPr bwMode="auto">
          <a:xfrm>
            <a:off x="8904289" y="1851026"/>
            <a:ext cx="727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DHEAS</a:t>
            </a:r>
          </a:p>
        </p:txBody>
      </p:sp>
      <p:sp>
        <p:nvSpPr>
          <p:cNvPr id="25617" name="17 Metin kutusu"/>
          <p:cNvSpPr txBox="1">
            <a:spLocks noChangeArrowheads="1"/>
          </p:cNvSpPr>
          <p:nvPr/>
        </p:nvSpPr>
        <p:spPr bwMode="auto">
          <a:xfrm>
            <a:off x="7489825" y="1933576"/>
            <a:ext cx="622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DHEA</a:t>
            </a:r>
          </a:p>
        </p:txBody>
      </p:sp>
      <p:sp>
        <p:nvSpPr>
          <p:cNvPr id="25618" name="18 Metin kutusu"/>
          <p:cNvSpPr txBox="1">
            <a:spLocks noChangeArrowheads="1"/>
          </p:cNvSpPr>
          <p:nvPr/>
        </p:nvSpPr>
        <p:spPr bwMode="auto">
          <a:xfrm>
            <a:off x="8704263" y="3794126"/>
            <a:ext cx="7048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Östron</a:t>
            </a:r>
          </a:p>
        </p:txBody>
      </p:sp>
      <p:sp>
        <p:nvSpPr>
          <p:cNvPr id="25619" name="19 Metin kutusu"/>
          <p:cNvSpPr txBox="1">
            <a:spLocks noChangeArrowheads="1"/>
          </p:cNvSpPr>
          <p:nvPr/>
        </p:nvSpPr>
        <p:spPr bwMode="auto">
          <a:xfrm>
            <a:off x="6600826" y="4946650"/>
            <a:ext cx="2354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>
                <a:solidFill>
                  <a:srgbClr val="FF0000"/>
                </a:solidFill>
              </a:rPr>
              <a:t>Dihidrotestosteron</a:t>
            </a:r>
          </a:p>
        </p:txBody>
      </p:sp>
      <p:sp>
        <p:nvSpPr>
          <p:cNvPr id="25620" name="20 Metin kutusu"/>
          <p:cNvSpPr txBox="1">
            <a:spLocks noChangeArrowheads="1"/>
          </p:cNvSpPr>
          <p:nvPr/>
        </p:nvSpPr>
        <p:spPr bwMode="auto">
          <a:xfrm>
            <a:off x="8670926" y="4730750"/>
            <a:ext cx="12414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>
                <a:solidFill>
                  <a:srgbClr val="FF0000"/>
                </a:solidFill>
              </a:rPr>
              <a:t>Östradiol</a:t>
            </a:r>
          </a:p>
        </p:txBody>
      </p:sp>
      <p:sp>
        <p:nvSpPr>
          <p:cNvPr id="25621" name="21 Metin kutusu"/>
          <p:cNvSpPr txBox="1">
            <a:spLocks noChangeArrowheads="1"/>
          </p:cNvSpPr>
          <p:nvPr/>
        </p:nvSpPr>
        <p:spPr bwMode="auto">
          <a:xfrm>
            <a:off x="3863976" y="1706564"/>
            <a:ext cx="5619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</a:t>
            </a:r>
            <a:r>
              <a:rPr lang="el-GR" altLang="tr-TR" sz="1600">
                <a:solidFill>
                  <a:srgbClr val="800080"/>
                </a:solidFill>
                <a:latin typeface="Arial" panose="020B0604020202020204" pitchFamily="34" charset="0"/>
              </a:rPr>
              <a:t>α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2" name="22 Metin kutusu"/>
          <p:cNvSpPr txBox="1">
            <a:spLocks noChangeArrowheads="1"/>
          </p:cNvSpPr>
          <p:nvPr/>
        </p:nvSpPr>
        <p:spPr bwMode="auto">
          <a:xfrm>
            <a:off x="3287714" y="2209801"/>
            <a:ext cx="4413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3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3" name="23 Metin kutusu"/>
          <p:cNvSpPr txBox="1">
            <a:spLocks noChangeArrowheads="1"/>
          </p:cNvSpPr>
          <p:nvPr/>
        </p:nvSpPr>
        <p:spPr bwMode="auto">
          <a:xfrm>
            <a:off x="6419851" y="1706564"/>
            <a:ext cx="7794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17,20</a:t>
            </a:r>
          </a:p>
        </p:txBody>
      </p:sp>
      <p:sp>
        <p:nvSpPr>
          <p:cNvPr id="25624" name="24 Metin kutusu"/>
          <p:cNvSpPr txBox="1">
            <a:spLocks noChangeArrowheads="1"/>
          </p:cNvSpPr>
          <p:nvPr/>
        </p:nvSpPr>
        <p:spPr bwMode="auto">
          <a:xfrm>
            <a:off x="3287713" y="4298950"/>
            <a:ext cx="571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11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5" name="25 Metin kutusu"/>
          <p:cNvSpPr txBox="1">
            <a:spLocks noChangeArrowheads="1"/>
          </p:cNvSpPr>
          <p:nvPr/>
        </p:nvSpPr>
        <p:spPr bwMode="auto">
          <a:xfrm>
            <a:off x="3322638" y="3435350"/>
            <a:ext cx="5635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21</a:t>
            </a:r>
            <a:r>
              <a:rPr lang="el-GR" altLang="tr-TR" sz="1600">
                <a:solidFill>
                  <a:srgbClr val="800080"/>
                </a:solidFill>
                <a:latin typeface="Arial" panose="020B0604020202020204" pitchFamily="34" charset="0"/>
              </a:rPr>
              <a:t>α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6" name="26 Metin kutusu"/>
          <p:cNvSpPr txBox="1">
            <a:spLocks noChangeArrowheads="1"/>
          </p:cNvSpPr>
          <p:nvPr/>
        </p:nvSpPr>
        <p:spPr bwMode="auto">
          <a:xfrm>
            <a:off x="3863976" y="2592389"/>
            <a:ext cx="5619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</a:t>
            </a:r>
            <a:r>
              <a:rPr lang="el-GR" altLang="tr-TR" sz="1600">
                <a:solidFill>
                  <a:srgbClr val="800080"/>
                </a:solidFill>
                <a:latin typeface="Arial" panose="020B0604020202020204" pitchFamily="34" charset="0"/>
              </a:rPr>
              <a:t>α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7" name="27 Metin kutusu"/>
          <p:cNvSpPr txBox="1">
            <a:spLocks noChangeArrowheads="1"/>
          </p:cNvSpPr>
          <p:nvPr/>
        </p:nvSpPr>
        <p:spPr bwMode="auto">
          <a:xfrm>
            <a:off x="6456363" y="2592389"/>
            <a:ext cx="7794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17,20</a:t>
            </a:r>
          </a:p>
        </p:txBody>
      </p:sp>
      <p:sp>
        <p:nvSpPr>
          <p:cNvPr id="25628" name="28 Metin kutusu"/>
          <p:cNvSpPr txBox="1">
            <a:spLocks noChangeArrowheads="1"/>
          </p:cNvSpPr>
          <p:nvPr/>
        </p:nvSpPr>
        <p:spPr bwMode="auto">
          <a:xfrm>
            <a:off x="5510214" y="2209801"/>
            <a:ext cx="4413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3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29" name="29 Metin kutusu"/>
          <p:cNvSpPr txBox="1">
            <a:spLocks noChangeArrowheads="1"/>
          </p:cNvSpPr>
          <p:nvPr/>
        </p:nvSpPr>
        <p:spPr bwMode="auto">
          <a:xfrm>
            <a:off x="7815264" y="2209801"/>
            <a:ext cx="4413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3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30" name="30 Dikdörtgen"/>
          <p:cNvSpPr>
            <a:spLocks noChangeArrowheads="1"/>
          </p:cNvSpPr>
          <p:nvPr/>
        </p:nvSpPr>
        <p:spPr bwMode="auto">
          <a:xfrm>
            <a:off x="3287713" y="5162550"/>
            <a:ext cx="444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18</a:t>
            </a:r>
          </a:p>
        </p:txBody>
      </p:sp>
      <p:sp>
        <p:nvSpPr>
          <p:cNvPr id="25631" name="31 Metin kutusu"/>
          <p:cNvSpPr txBox="1">
            <a:spLocks noChangeArrowheads="1"/>
          </p:cNvSpPr>
          <p:nvPr/>
        </p:nvSpPr>
        <p:spPr bwMode="auto">
          <a:xfrm>
            <a:off x="5532438" y="3435350"/>
            <a:ext cx="5635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21</a:t>
            </a:r>
            <a:r>
              <a:rPr lang="el-GR" altLang="tr-TR" sz="1600">
                <a:solidFill>
                  <a:srgbClr val="800080"/>
                </a:solidFill>
                <a:latin typeface="Arial" panose="020B0604020202020204" pitchFamily="34" charset="0"/>
              </a:rPr>
              <a:t>α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32" name="32 Metin kutusu"/>
          <p:cNvSpPr txBox="1">
            <a:spLocks noChangeArrowheads="1"/>
          </p:cNvSpPr>
          <p:nvPr/>
        </p:nvSpPr>
        <p:spPr bwMode="auto">
          <a:xfrm>
            <a:off x="5524500" y="4298950"/>
            <a:ext cx="571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11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endParaRPr lang="tr-TR" altLang="tr-TR" sz="1600">
              <a:solidFill>
                <a:srgbClr val="800080"/>
              </a:solidFill>
            </a:endParaRPr>
          </a:p>
        </p:txBody>
      </p:sp>
      <p:sp>
        <p:nvSpPr>
          <p:cNvPr id="25633" name="33 Metin kutusu"/>
          <p:cNvSpPr txBox="1">
            <a:spLocks noChangeArrowheads="1"/>
          </p:cNvSpPr>
          <p:nvPr/>
        </p:nvSpPr>
        <p:spPr bwMode="auto">
          <a:xfrm>
            <a:off x="6527801" y="3744914"/>
            <a:ext cx="7794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17,20</a:t>
            </a:r>
          </a:p>
        </p:txBody>
      </p:sp>
      <p:sp>
        <p:nvSpPr>
          <p:cNvPr id="25634" name="34 Metin kutusu"/>
          <p:cNvSpPr txBox="1">
            <a:spLocks noChangeArrowheads="1"/>
          </p:cNvSpPr>
          <p:nvPr/>
        </p:nvSpPr>
        <p:spPr bwMode="auto">
          <a:xfrm>
            <a:off x="7764464" y="3455989"/>
            <a:ext cx="7143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r>
              <a:rPr lang="tr-TR" altLang="tr-TR" sz="1600">
                <a:solidFill>
                  <a:srgbClr val="800080"/>
                </a:solidFill>
              </a:rPr>
              <a:t>R</a:t>
            </a:r>
          </a:p>
        </p:txBody>
      </p:sp>
      <p:sp>
        <p:nvSpPr>
          <p:cNvPr id="25635" name="35 Metin kutusu"/>
          <p:cNvSpPr txBox="1">
            <a:spLocks noChangeArrowheads="1"/>
          </p:cNvSpPr>
          <p:nvPr/>
        </p:nvSpPr>
        <p:spPr bwMode="auto">
          <a:xfrm>
            <a:off x="9120189" y="4227514"/>
            <a:ext cx="7143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17</a:t>
            </a:r>
            <a:r>
              <a:rPr lang="el-GR" altLang="tr-TR" sz="1600">
                <a:solidFill>
                  <a:srgbClr val="800080"/>
                </a:solidFill>
              </a:rPr>
              <a:t>β</a:t>
            </a:r>
            <a:r>
              <a:rPr lang="tr-TR" altLang="tr-TR" sz="1600">
                <a:solidFill>
                  <a:srgbClr val="800080"/>
                </a:solidFill>
              </a:rPr>
              <a:t>R</a:t>
            </a:r>
          </a:p>
        </p:txBody>
      </p:sp>
      <p:sp>
        <p:nvSpPr>
          <p:cNvPr id="25636" name="36 Metin kutusu"/>
          <p:cNvSpPr txBox="1">
            <a:spLocks noChangeArrowheads="1"/>
          </p:cNvSpPr>
          <p:nvPr/>
        </p:nvSpPr>
        <p:spPr bwMode="auto">
          <a:xfrm>
            <a:off x="7824788" y="4319589"/>
            <a:ext cx="6477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5</a:t>
            </a:r>
            <a:r>
              <a:rPr lang="el-GR" altLang="tr-TR" sz="1600">
                <a:solidFill>
                  <a:srgbClr val="800080"/>
                </a:solidFill>
                <a:latin typeface="Arial" panose="020B0604020202020204" pitchFamily="34" charset="0"/>
              </a:rPr>
              <a:t>α</a:t>
            </a:r>
            <a:r>
              <a:rPr lang="tr-TR" altLang="tr-TR" sz="1600">
                <a:solidFill>
                  <a:srgbClr val="800080"/>
                </a:solidFill>
              </a:rPr>
              <a:t>R</a:t>
            </a:r>
          </a:p>
        </p:txBody>
      </p:sp>
      <p:sp>
        <p:nvSpPr>
          <p:cNvPr id="25637" name="38 Dikdörtgen"/>
          <p:cNvSpPr>
            <a:spLocks noChangeArrowheads="1"/>
          </p:cNvSpPr>
          <p:nvPr/>
        </p:nvSpPr>
        <p:spPr bwMode="auto">
          <a:xfrm>
            <a:off x="8531226" y="4083050"/>
            <a:ext cx="327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A</a:t>
            </a:r>
          </a:p>
        </p:txBody>
      </p:sp>
      <p:sp>
        <p:nvSpPr>
          <p:cNvPr id="25638" name="39 Dikdörtgen"/>
          <p:cNvSpPr>
            <a:spLocks noChangeArrowheads="1"/>
          </p:cNvSpPr>
          <p:nvPr/>
        </p:nvSpPr>
        <p:spPr bwMode="auto">
          <a:xfrm>
            <a:off x="8723314" y="3240089"/>
            <a:ext cx="32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A</a:t>
            </a:r>
          </a:p>
        </p:txBody>
      </p:sp>
      <p:sp>
        <p:nvSpPr>
          <p:cNvPr id="25639" name="40 Dikdörtgen"/>
          <p:cNvSpPr>
            <a:spLocks noChangeArrowheads="1"/>
          </p:cNvSpPr>
          <p:nvPr/>
        </p:nvSpPr>
        <p:spPr bwMode="auto">
          <a:xfrm>
            <a:off x="8609014" y="1419225"/>
            <a:ext cx="4397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SL</a:t>
            </a:r>
          </a:p>
        </p:txBody>
      </p:sp>
      <p:sp>
        <p:nvSpPr>
          <p:cNvPr id="25640" name="41 Dikdörtgen"/>
          <p:cNvSpPr>
            <a:spLocks noChangeArrowheads="1"/>
          </p:cNvSpPr>
          <p:nvPr/>
        </p:nvSpPr>
        <p:spPr bwMode="auto">
          <a:xfrm>
            <a:off x="8616951" y="2303464"/>
            <a:ext cx="4683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SK</a:t>
            </a:r>
          </a:p>
        </p:txBody>
      </p:sp>
      <p:sp>
        <p:nvSpPr>
          <p:cNvPr id="25641" name="42 Metin kutusu"/>
          <p:cNvSpPr txBox="1">
            <a:spLocks noChangeArrowheads="1"/>
          </p:cNvSpPr>
          <p:nvPr/>
        </p:nvSpPr>
        <p:spPr bwMode="auto">
          <a:xfrm>
            <a:off x="1558925" y="6165851"/>
            <a:ext cx="90106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100"/>
              <a:t>StAR: Steroidojenik Akut Regülatuar Protein; 17</a:t>
            </a:r>
            <a:r>
              <a:rPr lang="el-GR" altLang="tr-TR" sz="1100">
                <a:latin typeface="Arial" panose="020B0604020202020204" pitchFamily="34" charset="0"/>
              </a:rPr>
              <a:t>α</a:t>
            </a:r>
            <a:r>
              <a:rPr lang="tr-TR" altLang="tr-TR" sz="1100">
                <a:latin typeface="Arial" panose="020B0604020202020204" pitchFamily="34" charset="0"/>
              </a:rPr>
              <a:t>: 17-alfa hidroksilaz; 17,20: 17,20 liyaz; </a:t>
            </a:r>
            <a:r>
              <a:rPr lang="tr-TR" altLang="tr-TR" sz="1100"/>
              <a:t>3</a:t>
            </a:r>
            <a:r>
              <a:rPr lang="el-GR" altLang="tr-TR" sz="1100"/>
              <a:t>β</a:t>
            </a:r>
            <a:r>
              <a:rPr lang="tr-TR" altLang="tr-TR" sz="1100"/>
              <a:t>: 3-beta hidroksisteroid dehidrojenaz; 21</a:t>
            </a:r>
            <a:r>
              <a:rPr lang="el-GR" altLang="tr-TR" sz="1100">
                <a:latin typeface="Arial" panose="020B0604020202020204" pitchFamily="34" charset="0"/>
              </a:rPr>
              <a:t>α</a:t>
            </a:r>
            <a:r>
              <a:rPr lang="tr-TR" altLang="tr-TR" sz="1100">
                <a:latin typeface="Arial" panose="020B0604020202020204" pitchFamily="34" charset="0"/>
              </a:rPr>
              <a:t>: 21-alfa hidroksilaz; </a:t>
            </a:r>
            <a:r>
              <a:rPr lang="tr-TR" altLang="tr-TR" sz="1100"/>
              <a:t>11</a:t>
            </a:r>
            <a:r>
              <a:rPr lang="el-GR" altLang="tr-TR" sz="1100"/>
              <a:t>β</a:t>
            </a:r>
            <a:r>
              <a:rPr lang="tr-TR" altLang="tr-TR" sz="1100"/>
              <a:t>: 11-beta hidroksilaz; 18: 18 hidroksilaz ve 18 oksidaz; 17</a:t>
            </a:r>
            <a:r>
              <a:rPr lang="el-GR" altLang="tr-TR" sz="1100"/>
              <a:t>β</a:t>
            </a:r>
            <a:r>
              <a:rPr lang="tr-TR" altLang="tr-TR" sz="1100"/>
              <a:t>R: 17-beta redüktaz; 5</a:t>
            </a:r>
            <a:r>
              <a:rPr lang="el-GR" altLang="tr-TR" sz="1100">
                <a:latin typeface="Arial" panose="020B0604020202020204" pitchFamily="34" charset="0"/>
              </a:rPr>
              <a:t>α</a:t>
            </a:r>
            <a:r>
              <a:rPr lang="tr-TR" altLang="tr-TR" sz="1100"/>
              <a:t>R: 5-alfa redüktaz; A: Aromataz; SK: Sulfokinaz; SL: Sulfotransferaz, DHEA: Dehidroepiandrosteron.</a:t>
            </a:r>
          </a:p>
        </p:txBody>
      </p:sp>
      <p:sp>
        <p:nvSpPr>
          <p:cNvPr id="25642" name="43 Metin kutusu"/>
          <p:cNvSpPr txBox="1">
            <a:spLocks noChangeArrowheads="1"/>
          </p:cNvSpPr>
          <p:nvPr/>
        </p:nvSpPr>
        <p:spPr bwMode="auto">
          <a:xfrm>
            <a:off x="3287714" y="1433514"/>
            <a:ext cx="6889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rgbClr val="800080"/>
                </a:solidFill>
              </a:rPr>
              <a:t>StAR</a:t>
            </a:r>
          </a:p>
        </p:txBody>
      </p:sp>
    </p:spTree>
    <p:extLst>
      <p:ext uri="{BB962C8B-B14F-4D97-AF65-F5344CB8AC3E}">
        <p14:creationId xmlns:p14="http://schemas.microsoft.com/office/powerpoint/2010/main" val="4873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2135188" y="333375"/>
            <a:ext cx="7993062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Konjenital Adrenal Hiperplazinin Tanısı</a:t>
            </a:r>
          </a:p>
        </p:txBody>
      </p:sp>
      <p:sp>
        <p:nvSpPr>
          <p:cNvPr id="26627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919288" y="2205038"/>
            <a:ext cx="8424862" cy="3598862"/>
          </a:xfrm>
        </p:spPr>
        <p:txBody>
          <a:bodyPr/>
          <a:lstStyle/>
          <a:p>
            <a:pPr eaLnBrk="1" hangingPunct="1"/>
            <a:r>
              <a:rPr lang="tr-TR" altLang="tr-TR" sz="2600"/>
              <a:t>Folliküler faz sabah serum 17-OH P değerinin &gt;2 ng/ml olması tanıyı kuvvetle destekler</a:t>
            </a:r>
          </a:p>
          <a:p>
            <a:pPr eaLnBrk="1" hangingPunct="1"/>
            <a:endParaRPr lang="tr-TR" altLang="tr-TR" sz="2600"/>
          </a:p>
          <a:p>
            <a:pPr eaLnBrk="1" hangingPunct="1"/>
            <a:r>
              <a:rPr lang="tr-TR" altLang="tr-TR" sz="2600"/>
              <a:t>ACTH uyarı testinin 60. dakikasında 17-OH P cevabının ≥10 ng/ml olması tanıyı doğrular</a:t>
            </a:r>
          </a:p>
          <a:p>
            <a:pPr eaLnBrk="1" hangingPunct="1"/>
            <a:endParaRPr lang="tr-TR" altLang="tr-TR" sz="2600"/>
          </a:p>
          <a:p>
            <a:pPr eaLnBrk="1" hangingPunct="1"/>
            <a:r>
              <a:rPr lang="tr-TR" altLang="tr-TR" sz="2600"/>
              <a:t>Kesin tanı genetik analiz ile konulmaktadır</a:t>
            </a:r>
          </a:p>
        </p:txBody>
      </p:sp>
    </p:spTree>
    <p:extLst>
      <p:ext uri="{BB962C8B-B14F-4D97-AF65-F5344CB8AC3E}">
        <p14:creationId xmlns:p14="http://schemas.microsoft.com/office/powerpoint/2010/main" val="305869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200" name="Group 264"/>
          <p:cNvGraphicFramePr>
            <a:graphicFrameLocks noGrp="1"/>
          </p:cNvGraphicFramePr>
          <p:nvPr>
            <p:ph type="tbl" idx="1"/>
          </p:nvPr>
        </p:nvGraphicFramePr>
        <p:xfrm>
          <a:off x="1631950" y="2244726"/>
          <a:ext cx="8928100" cy="3635375"/>
        </p:xfrm>
        <a:graphic>
          <a:graphicData uri="http://schemas.openxmlformats.org/drawingml/2006/table">
            <a:tbl>
              <a:tblPr/>
              <a:tblGrid>
                <a:gridCol w="122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280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Enzim eksikliği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StAR eksikliği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Steroidojenik akut regulatuvar protein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3-</a:t>
                      </a: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β</a:t>
                      </a: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hidroksisteroid dehidrojenaz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P-405c11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17-</a:t>
                      </a: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hidroksilaz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P-405c11 11-</a:t>
                      </a: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β</a:t>
                      </a: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hidroksilaz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P-405c11 21-</a:t>
                      </a: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α</a:t>
                      </a: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 hidroksilaz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Tip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IV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III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II ve 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3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Kromozom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7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Dış </a:t>
                      </a:r>
                      <a:r>
                        <a:rPr kumimoji="0" lang="tr-T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genital</a:t>
                      </a: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yapı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Feminen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Feminen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Feminen (klitoro-megali)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Belirsiz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Feminen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Feminen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Belirsiz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Maskülen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Belirsiz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Maskülen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7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Postnatal</a:t>
                      </a: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tr-TR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virilizasyon</a:t>
                      </a:r>
                      <a:endParaRPr kumimoji="0" lang="tr-T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Pubertede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sekonder amenore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Pubertede seksüel infantilizm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±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Hafif veya orta derece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Pubertede seksüel infantilizm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8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Adrenal kriz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±</a:t>
                      </a: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%80 (tip II)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1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Hipertansiyon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7725" name="Rectangle 265"/>
          <p:cNvSpPr>
            <a:spLocks noChangeArrowheads="1"/>
          </p:cNvSpPr>
          <p:nvPr/>
        </p:nvSpPr>
        <p:spPr bwMode="auto">
          <a:xfrm>
            <a:off x="2135188" y="333375"/>
            <a:ext cx="7993062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Konjenital Adrenal Hiperplazide Klinik</a:t>
            </a:r>
          </a:p>
        </p:txBody>
      </p:sp>
    </p:spTree>
    <p:extLst>
      <p:ext uri="{BB962C8B-B14F-4D97-AF65-F5344CB8AC3E}">
        <p14:creationId xmlns:p14="http://schemas.microsoft.com/office/powerpoint/2010/main" val="4087797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2135188" y="333375"/>
            <a:ext cx="7993062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800" b="1">
                <a:solidFill>
                  <a:schemeClr val="accent2"/>
                </a:solidFill>
              </a:rPr>
              <a:t>Konjenital Adrenal Hiperplazi Tedavisi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1703389" y="1844676"/>
            <a:ext cx="8785225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400" b="1">
                <a:solidFill>
                  <a:srgbClr val="0000FF"/>
                </a:solidFill>
              </a:rPr>
              <a:t>Kadın: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  <a:r>
              <a:rPr lang="tr-TR" altLang="tr-TR"/>
              <a:t>-Geç başlangıçlı KAH’ta fertilite istenmiyorsa, hipernadrojenik semptomlar için oral kontraseptifler veya antiandrojenler kullanılır.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/>
              <a:t>	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/>
              <a:t>	-Mentrüel siklus bozukluklarında oral kontraseptifler önerilmektedir.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/>
              <a:t>	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/>
              <a:t>	-Anovulatuvar siklusları olanlarda tedavi seçeneği glukokortikoidlerdir. Ovulasyon sağlanamazsa klomifen sitrat eklenebilir.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240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2400" b="1">
                <a:solidFill>
                  <a:srgbClr val="0000FF"/>
                </a:solidFill>
              </a:rPr>
              <a:t>Erkek: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tr-TR" altLang="tr-TR" sz="2400"/>
              <a:t>	</a:t>
            </a:r>
            <a:r>
              <a:rPr lang="tr-TR" altLang="tr-TR"/>
              <a:t>-Testiküler kitle ve/veya oligospermide glukokortikoid önerilmektedir.</a:t>
            </a:r>
          </a:p>
        </p:txBody>
      </p:sp>
    </p:spTree>
    <p:extLst>
      <p:ext uri="{BB962C8B-B14F-4D97-AF65-F5344CB8AC3E}">
        <p14:creationId xmlns:p14="http://schemas.microsoft.com/office/powerpoint/2010/main" val="236381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989138"/>
            <a:ext cx="8280400" cy="40306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Prevalans: Batılı ülkelerde milyonda 35-60 arası </a:t>
            </a:r>
          </a:p>
          <a:p>
            <a:pPr eaLnBrk="1" hangingPunct="1"/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Klinik ortaya çıkış: Adrenal korteksin &gt;%90 destrüksiyonu</a:t>
            </a:r>
            <a:endParaRPr lang="tr-TR" altLang="tr-TR" sz="24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Kadın/Erkek oranı: 7/3</a:t>
            </a:r>
          </a:p>
          <a:p>
            <a:pPr eaLnBrk="1" hangingPunct="1"/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En sık görülme zamanı: 3. – 4. dekatlar</a:t>
            </a:r>
          </a:p>
          <a:p>
            <a:pPr eaLnBrk="1" hangingPunct="1"/>
            <a:endParaRPr lang="tr-TR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Diğer otoimmun hastalıklarla birlikteliği sık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063751" y="6210301"/>
            <a:ext cx="2460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000">
                <a:solidFill>
                  <a:srgbClr val="000066"/>
                </a:solidFill>
              </a:rPr>
              <a:t>1-Schlechte JA, N Engl J Med, 2003</a:t>
            </a:r>
          </a:p>
          <a:p>
            <a:pPr eaLnBrk="1" hangingPunct="1"/>
            <a:r>
              <a:rPr lang="tr-TR" altLang="tr-TR" sz="1000">
                <a:solidFill>
                  <a:srgbClr val="000066"/>
                </a:solidFill>
              </a:rPr>
              <a:t>2-Spada A, Pituitary, 2005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524000" y="188913"/>
            <a:ext cx="9144000" cy="1295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Primer</a:t>
            </a:r>
            <a:r>
              <a:rPr lang="tr-TR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tr-TR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Adrenokortikal</a:t>
            </a:r>
            <a:r>
              <a:rPr lang="tr-TR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Yetersizlik</a:t>
            </a:r>
          </a:p>
          <a:p>
            <a:pPr algn="ctr">
              <a:defRPr/>
            </a:pPr>
            <a:r>
              <a:rPr lang="tr-TR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(</a:t>
            </a:r>
            <a:r>
              <a:rPr lang="tr-TR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Addison</a:t>
            </a:r>
            <a:r>
              <a:rPr lang="tr-TR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Hastalığı)</a:t>
            </a:r>
          </a:p>
        </p:txBody>
      </p:sp>
    </p:spTree>
    <p:extLst>
      <p:ext uri="{BB962C8B-B14F-4D97-AF65-F5344CB8AC3E}">
        <p14:creationId xmlns:p14="http://schemas.microsoft.com/office/powerpoint/2010/main" val="231398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>
            <p:ph type="title"/>
          </p:nvPr>
        </p:nvSpPr>
        <p:spPr>
          <a:xfrm>
            <a:off x="2098675" y="404813"/>
            <a:ext cx="8001000" cy="792162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tr-TR" altLang="tr-TR" b="1" smtClean="0">
                <a:solidFill>
                  <a:schemeClr val="accent2"/>
                </a:solidFill>
              </a:rPr>
              <a:t>Adrenal yetersizlik nedenleri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703389" y="1700214"/>
            <a:ext cx="4173537" cy="475297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Otoimmun adrenalitis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-İzole adrenal yetersizlik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-Poliglandular otoimmun sendrom tip 1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-Poliglandular otoimmun sendrom tip 2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50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İnfeksiyöz adrenalitis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-Tüberkiloz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-Dissemine fungal infeksiyon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	</a:t>
            </a:r>
            <a:r>
              <a:rPr lang="tr-TR" altLang="tr-TR" sz="1400"/>
              <a:t>-Histoplazmoz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/>
              <a:t>	-Parakoksidioidomikoz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-HIV infeksiyonu ve AIDS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-Sifiliz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-Afrika tripanosomiazisi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50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Metastatik kanserler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-Akciğer kanseri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-Meme kanseri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-Mide kanseri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-Kolon kanseri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-Lenfomalar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/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6024563" y="1700213"/>
            <a:ext cx="4464050" cy="48260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Adrenal hemoraji veya infarktüsü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b="1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İlaçlar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-Ketokonazol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-Flukonazol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-Rifampin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-Fenitoin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-Barbituratlar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-Megestrol asetat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-Diğer: Aminoglutetimid, etomidat, metirapon, suramin, mitotan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500"/>
          </a:p>
          <a:p>
            <a:pPr eaLnBrk="1" hangingPunct="1">
              <a:lnSpc>
                <a:spcPct val="80000"/>
              </a:lnSpc>
            </a:pPr>
            <a:r>
              <a:rPr lang="tr-TR" altLang="tr-TR" sz="1800" b="1">
                <a:solidFill>
                  <a:srgbClr val="0000FF"/>
                </a:solidFill>
              </a:rPr>
              <a:t>Diğer sebepler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-Adrenolökodistrofi ve adrenomyelonöropati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-Konjenital adrenal hipoplazi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-Ailevi glukokortkoid eksikliği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-Ailevi glukokortikoid direnci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500"/>
              <a:t>-Defektif kolesterol metabolizması</a:t>
            </a:r>
          </a:p>
        </p:txBody>
      </p:sp>
    </p:spTree>
    <p:extLst>
      <p:ext uri="{BB962C8B-B14F-4D97-AF65-F5344CB8AC3E}">
        <p14:creationId xmlns:p14="http://schemas.microsoft.com/office/powerpoint/2010/main" val="848217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2063751" y="1628776"/>
            <a:ext cx="8208963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9271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/>
              <a:t>Hastaların %86’sının serumunda steroidojenik enzimlere karşı gelişen antikorlar vardır (en sık 21-hidroksilaz antikoru).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/>
              <a:t>Otoimmun adrenal yetersizliği olan hastaların %50-65’inde bir ya da birden daha fazla otoimmun endokrin hastalık vardır.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/>
              <a:t>Poliglandular otoimmun sendromlara eşlik eden Addison hastalarının %70’i kadındır.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/>
              <a:t>İzole otoimmun adrenalitis vakalarının: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/>
              <a:t>İlk iki dekatta %71’i erkek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/>
              <a:t>Üçüncü dekatta kadın/erkek oranı eşit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/>
              <a:t>Daha sonraki yaşlarda %81’i kadın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endParaRPr lang="tr-TR" altLang="tr-TR"/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3600" b="1" dirty="0" err="1">
                <a:solidFill>
                  <a:schemeClr val="accent2"/>
                </a:solidFill>
                <a:cs typeface="Arial" charset="0"/>
              </a:rPr>
              <a:t>Otoimmun</a:t>
            </a:r>
            <a:r>
              <a:rPr lang="tr-TR" sz="3600" b="1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tr-TR" sz="3600" b="1" dirty="0" err="1">
                <a:solidFill>
                  <a:schemeClr val="accent2"/>
                </a:solidFill>
                <a:cs typeface="Arial" charset="0"/>
              </a:rPr>
              <a:t>adrenalitis</a:t>
            </a:r>
            <a:endParaRPr lang="tr-TR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2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524000" y="188914"/>
            <a:ext cx="9144000" cy="1152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</a:rPr>
              <a:t>Otoimmun adrenalitisle ilişkili endokrin ve non-endokrin otoimmun sendromlar</a:t>
            </a:r>
          </a:p>
        </p:txBody>
      </p:sp>
      <p:graphicFrame>
        <p:nvGraphicFramePr>
          <p:cNvPr id="12586" name="Group 298"/>
          <p:cNvGraphicFramePr>
            <a:graphicFrameLocks noGrp="1"/>
          </p:cNvGraphicFramePr>
          <p:nvPr>
            <p:ph sz="half" idx="1"/>
          </p:nvPr>
        </p:nvGraphicFramePr>
        <p:xfrm>
          <a:off x="1992313" y="1700213"/>
          <a:ext cx="3924300" cy="4754562"/>
        </p:xfrm>
        <a:graphic>
          <a:graphicData uri="http://schemas.openxmlformats.org/drawingml/2006/table">
            <a:tbl>
              <a:tblPr/>
              <a:tblGrid>
                <a:gridCol w="299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Poliglandular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otoimmun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sendrom tip 1 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(APECED)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Sıklık (%)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Endokrin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Hipoparatiroidi</a:t>
                      </a:r>
                      <a:endParaRPr kumimoji="0" 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Kronik mukokutanöz kandidiazis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Adrenal yetersizlik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Primer hipogonadizm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Hipotiroidizm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Tip 1 diabetes mellitus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Hipopituitarizm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&lt;1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Diabetes insipidus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&lt;1                             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Non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-endokrin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Malabsorpsiyon sendromları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25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Alopesi totalis veya areata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Pernisiyöz anemi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Kronik aktif hepatit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Vitiligo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2588" name="Group 300"/>
          <p:cNvGraphicFramePr>
            <a:graphicFrameLocks noGrp="1"/>
          </p:cNvGraphicFramePr>
          <p:nvPr>
            <p:ph sz="half" idx="2"/>
          </p:nvPr>
        </p:nvGraphicFramePr>
        <p:xfrm>
          <a:off x="6069013" y="1700214"/>
          <a:ext cx="4140200" cy="4479925"/>
        </p:xfrm>
        <a:graphic>
          <a:graphicData uri="http://schemas.openxmlformats.org/drawingml/2006/table">
            <a:tbl>
              <a:tblPr/>
              <a:tblGrid>
                <a:gridCol w="3115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Poliglandular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otoimmun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sendrom tip 2 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</a:t>
                      </a: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Schmidt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Sıklık (%)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5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Endokrin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Adrenal yetersizlik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Otoimmun</a:t>
                      </a: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tiroid</a:t>
                      </a: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hastalığı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70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Tip 1 diabetes mellitus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50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Primer hipogonadizm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5-50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Diabetes insipidus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&lt;1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5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Non</a:t>
                      </a: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-endokrin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Vitiligo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Alopesi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Pernisiöz anemi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Myastenia gravis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İmmun trombosiyopenik purpura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Sjögren sendromu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Romatoid artrit</a:t>
                      </a:r>
                    </a:p>
                  </a:txBody>
                  <a:tcPr marL="91433" marR="91433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≤1</a:t>
                      </a:r>
                    </a:p>
                  </a:txBody>
                  <a:tcPr marL="91433" marR="91433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64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1524000" y="188913"/>
            <a:ext cx="9144000" cy="1223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600" b="1">
                <a:solidFill>
                  <a:schemeClr val="accent2"/>
                </a:solidFill>
                <a:latin typeface="Arial" panose="020B0604020202020204" pitchFamily="34" charset="0"/>
              </a:rPr>
              <a:t>Kronik adrenal yetersizliğin klinik semptom ve belirtileri</a:t>
            </a:r>
          </a:p>
        </p:txBody>
      </p:sp>
      <p:graphicFrame>
        <p:nvGraphicFramePr>
          <p:cNvPr id="20649" name="Group 169"/>
          <p:cNvGraphicFramePr>
            <a:graphicFrameLocks noGrp="1"/>
          </p:cNvGraphicFramePr>
          <p:nvPr>
            <p:ph type="tbl" idx="1"/>
          </p:nvPr>
        </p:nvGraphicFramePr>
        <p:xfrm>
          <a:off x="1919288" y="1692275"/>
          <a:ext cx="8424862" cy="5048250"/>
        </p:xfrm>
        <a:graphic>
          <a:graphicData uri="http://schemas.openxmlformats.org/drawingml/2006/table">
            <a:tbl>
              <a:tblPr/>
              <a:tblGrid>
                <a:gridCol w="6748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Semptom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Sıklık (%)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Kuvvetsizlik, yorgunluk, </a:t>
                      </a: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takatsızlık</a:t>
                      </a:r>
                      <a:endParaRPr kumimoji="0" lang="tr-T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Anoreksi</a:t>
                      </a:r>
                      <a:endParaRPr kumimoji="0" lang="tr-T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25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Gastrointestinal</a:t>
                      </a: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semptomlar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                         Bulantı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                         Kusma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                         </a:t>
                      </a: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Konstipasyon</a:t>
                      </a:r>
                      <a:endParaRPr kumimoji="0" 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                         </a:t>
                      </a: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Abdominal</a:t>
                      </a: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ağrı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                         </a:t>
                      </a:r>
                      <a:r>
                        <a:rPr kumimoji="0" lang="tr-T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Diyare</a:t>
                      </a:r>
                      <a:endParaRPr kumimoji="0" 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Tuz açlığı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Postural</a:t>
                      </a: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baş dönmesi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Kas ve eklem ağrıları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6-13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Belirti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Sıklık (%)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Kilo kaybı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Hiperpigmentasyon</a:t>
                      </a:r>
                      <a:endParaRPr kumimoji="0" lang="tr-T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Hipotansiyon (</a:t>
                      </a: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sistolik</a:t>
                      </a: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KB &lt;110 </a:t>
                      </a: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mmHg</a:t>
                      </a: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88-94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Vitiligo</a:t>
                      </a:r>
                      <a:endParaRPr kumimoji="0" lang="tr-T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10-20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Aurikular</a:t>
                      </a: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kalsifikasyon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1524000" y="260351"/>
            <a:ext cx="9144000" cy="10080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000" b="1">
                <a:solidFill>
                  <a:schemeClr val="accent2"/>
                </a:solidFill>
                <a:latin typeface="Arial" panose="020B0604020202020204" pitchFamily="34" charset="0"/>
              </a:rPr>
              <a:t>Kronik adrenal yetersizlikte hiperpigmentasyon</a:t>
            </a:r>
          </a:p>
        </p:txBody>
      </p:sp>
      <p:pic>
        <p:nvPicPr>
          <p:cNvPr id="10243" name="Picture 6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557338"/>
            <a:ext cx="305911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8" descr="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1557338"/>
            <a:ext cx="31686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0" descr="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4" y="1557338"/>
            <a:ext cx="2916237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2" descr="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3862388"/>
            <a:ext cx="3168650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82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2063751" y="1700213"/>
            <a:ext cx="820896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 b="1"/>
              <a:t>Hiponatremi:</a:t>
            </a:r>
            <a:r>
              <a:rPr lang="tr-TR" altLang="tr-TR" sz="1900"/>
              <a:t> %85-90; mineralokortikoid yetersizliği ve kortizol yetersizliğine bağlı artmış anti-diüretik hormon sekresyonu nedeniyle gelişen sodyum kaybı ve volum deplesyonuna bağlı.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 b="1"/>
              <a:t>Hiperkalemi: </a:t>
            </a:r>
            <a:r>
              <a:rPr lang="tr-TR" altLang="tr-TR" sz="1900"/>
              <a:t>%60-65; mineralokortikoid yetersizliğine bağlı olup sıklıkla hafif hiperkloremik asidozla birliktedir.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 b="1"/>
              <a:t>Hiperkalsemi:</a:t>
            </a:r>
            <a:r>
              <a:rPr lang="tr-TR" altLang="tr-TR" sz="1900"/>
              <a:t> Nadir görülür.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endParaRPr lang="tr-TR" altLang="tr-TR" sz="190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</a:pPr>
            <a:r>
              <a:rPr lang="tr-TR" altLang="tr-TR" sz="1900" b="1"/>
              <a:t>Hipoglisemi: </a:t>
            </a:r>
            <a:r>
              <a:rPr lang="tr-TR" altLang="tr-TR" sz="1900"/>
              <a:t>Uzun açlık veya nadiren yüksek karbohhidrat içeren gıda alımından saatler sonra görülür; genç ergen, çocuklar, izole ACTH eksikliğine bağlı sekonder adrenal yetersizlik ve tip 1 DM’lu hastalarda daha sık ortaya çıkar.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135188" y="333375"/>
            <a:ext cx="79930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tr-TR" sz="3200" b="1" dirty="0">
                <a:solidFill>
                  <a:schemeClr val="accent2"/>
                </a:solidFill>
                <a:cs typeface="Arial" charset="0"/>
              </a:rPr>
              <a:t>Adrenal Yetersizlikte Elektrolit ve </a:t>
            </a:r>
            <a:r>
              <a:rPr lang="tr-TR" sz="3200" b="1" dirty="0" err="1">
                <a:solidFill>
                  <a:schemeClr val="accent2"/>
                </a:solidFill>
                <a:cs typeface="Arial" charset="0"/>
              </a:rPr>
              <a:t>Glukoz</a:t>
            </a:r>
            <a:r>
              <a:rPr lang="tr-TR" sz="3200" b="1" dirty="0">
                <a:solidFill>
                  <a:schemeClr val="accent2"/>
                </a:solidFill>
                <a:cs typeface="Arial" charset="0"/>
              </a:rPr>
              <a:t> Bozuklukları</a:t>
            </a:r>
            <a:endParaRPr lang="tr-TR" sz="32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21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1731</Words>
  <Application>Microsoft Office PowerPoint</Application>
  <PresentationFormat>Geniş ekran</PresentationFormat>
  <Paragraphs>508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Verdana</vt:lpstr>
      <vt:lpstr>Wingdings</vt:lpstr>
      <vt:lpstr>Office Teması</vt:lpstr>
      <vt:lpstr>PowerPoint Sunusu</vt:lpstr>
      <vt:lpstr>PowerPoint Sunusu</vt:lpstr>
      <vt:lpstr>PowerPoint Sunusu</vt:lpstr>
      <vt:lpstr>Adrenal yetersizlik nedenleri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Şüpheli adrenal yetersizliğe tanısal yaklaşım</vt:lpstr>
      <vt:lpstr>Kronik Adrenokortikal Yetersizlikte Tedavi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2018-05-30T08:48:28Z</dcterms:created>
  <dcterms:modified xsi:type="dcterms:W3CDTF">2018-05-30T08:48:50Z</dcterms:modified>
</cp:coreProperties>
</file>