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B1606-2A32-B542-BC10-678EBF1AE03A}" type="datetimeFigureOut">
              <a:rPr lang="en-US" smtClean="0"/>
              <a:t>3/21/2016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01266-B58F-7C48-8AEA-558F661797B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Demokrasi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Aslı Yağmurlu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Kanun</a:t>
            </a:r>
            <a:r>
              <a:rPr lang="en-US" b="1" dirty="0" smtClean="0"/>
              <a:t> </a:t>
            </a:r>
            <a:r>
              <a:rPr lang="en-US" b="1" dirty="0" err="1" smtClean="0"/>
              <a:t>önünde</a:t>
            </a:r>
            <a:r>
              <a:rPr lang="en-US" b="1" dirty="0" smtClean="0"/>
              <a:t> </a:t>
            </a:r>
            <a:r>
              <a:rPr lang="en-US" b="1" dirty="0" err="1" smtClean="0"/>
              <a:t>eşitlik</a:t>
            </a:r>
            <a:r>
              <a:rPr lang="en-US" b="1" dirty="0" smtClean="0"/>
              <a:t>: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Bireyin</a:t>
            </a:r>
            <a:r>
              <a:rPr lang="en-US" b="1" dirty="0" smtClean="0"/>
              <a:t> </a:t>
            </a:r>
            <a:r>
              <a:rPr lang="en-US" b="1" dirty="0" err="1"/>
              <a:t>dil</a:t>
            </a:r>
            <a:r>
              <a:rPr lang="en-US" b="1" dirty="0"/>
              <a:t>, din, </a:t>
            </a:r>
            <a:r>
              <a:rPr lang="en-US" b="1" dirty="0" err="1"/>
              <a:t>etnik</a:t>
            </a:r>
            <a:r>
              <a:rPr lang="en-US" b="1" dirty="0"/>
              <a:t> </a:t>
            </a:r>
            <a:r>
              <a:rPr lang="en-US" b="1" dirty="0" err="1"/>
              <a:t>köken</a:t>
            </a:r>
            <a:r>
              <a:rPr lang="en-US" b="1" dirty="0"/>
              <a:t>, </a:t>
            </a:r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statüsü</a:t>
            </a:r>
            <a:r>
              <a:rPr lang="en-US" b="1" dirty="0"/>
              <a:t>, </a:t>
            </a:r>
            <a:r>
              <a:rPr lang="en-US" b="1" dirty="0" err="1"/>
              <a:t>gözetilmeksizin</a:t>
            </a:r>
            <a:r>
              <a:rPr lang="en-US" b="1" dirty="0"/>
              <a:t> </a:t>
            </a:r>
            <a:r>
              <a:rPr lang="en-US" b="1" dirty="0" err="1"/>
              <a:t>kanun</a:t>
            </a:r>
            <a:r>
              <a:rPr lang="en-US" b="1" dirty="0"/>
              <a:t> </a:t>
            </a:r>
            <a:r>
              <a:rPr lang="en-US" b="1" dirty="0" err="1"/>
              <a:t>önündeherkesin</a:t>
            </a:r>
            <a:r>
              <a:rPr lang="en-US" b="1" dirty="0"/>
              <a:t> </a:t>
            </a:r>
            <a:r>
              <a:rPr lang="en-US" b="1" dirty="0" err="1"/>
              <a:t>eşit</a:t>
            </a:r>
            <a:r>
              <a:rPr lang="en-US" b="1" dirty="0"/>
              <a:t> </a:t>
            </a:r>
            <a:r>
              <a:rPr lang="en-US" b="1" dirty="0" err="1"/>
              <a:t>olmasıdır</a:t>
            </a:r>
            <a:r>
              <a:rPr lang="en-US" b="1" dirty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-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dokunulmazlığı</a:t>
            </a:r>
            <a:r>
              <a:rPr lang="en-US" dirty="0"/>
              <a:t> - </a:t>
            </a:r>
            <a:r>
              <a:rPr lang="en-US" dirty="0" err="1"/>
              <a:t>Zorla</a:t>
            </a:r>
            <a:r>
              <a:rPr lang="en-US" dirty="0"/>
              <a:t> </a:t>
            </a:r>
            <a:r>
              <a:rPr lang="en-US" dirty="0" err="1"/>
              <a:t>çalıştırma</a:t>
            </a:r>
            <a:r>
              <a:rPr lang="en-US" dirty="0"/>
              <a:t> </a:t>
            </a:r>
            <a:r>
              <a:rPr lang="en-US" dirty="0" err="1"/>
              <a:t>yasağı</a:t>
            </a:r>
            <a:r>
              <a:rPr lang="en-US" dirty="0"/>
              <a:t> -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hayatın</a:t>
            </a:r>
            <a:r>
              <a:rPr lang="en-US" dirty="0"/>
              <a:t> </a:t>
            </a:r>
            <a:r>
              <a:rPr lang="en-US" dirty="0" err="1"/>
              <a:t>gizliliği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dokunulmazlığı</a:t>
            </a:r>
            <a:r>
              <a:rPr lang="en-US" dirty="0"/>
              <a:t> - </a:t>
            </a:r>
            <a:r>
              <a:rPr lang="en-US" dirty="0" err="1"/>
              <a:t>Haberleşme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Yerleşme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seyahat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Din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vicdan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kanaat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Düşünceyi</a:t>
            </a:r>
            <a:r>
              <a:rPr lang="en-US" dirty="0"/>
              <a:t> </a:t>
            </a:r>
            <a:r>
              <a:rPr lang="en-US" dirty="0" err="1"/>
              <a:t>açıklama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yayma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sanat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Basın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süresiz</a:t>
            </a:r>
            <a:r>
              <a:rPr lang="en-US" dirty="0"/>
              <a:t> </a:t>
            </a:r>
            <a:r>
              <a:rPr lang="en-US" dirty="0" err="1"/>
              <a:t>yayın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Basın</a:t>
            </a:r>
            <a:r>
              <a:rPr lang="en-US" dirty="0"/>
              <a:t> </a:t>
            </a:r>
            <a:r>
              <a:rPr lang="en-US" dirty="0" err="1"/>
              <a:t>araçlarının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/>
              <a:t>kişilerinin</a:t>
            </a:r>
            <a:r>
              <a:rPr lang="en-US" dirty="0"/>
              <a:t> </a:t>
            </a:r>
            <a:r>
              <a:rPr lang="en-US" dirty="0" err="1"/>
              <a:t>elindeki</a:t>
            </a:r>
            <a:r>
              <a:rPr lang="en-US" dirty="0"/>
              <a:t> </a:t>
            </a:r>
            <a:r>
              <a:rPr lang="en-US" dirty="0" err="1"/>
              <a:t>basın</a:t>
            </a:r>
            <a:r>
              <a:rPr lang="en-US" dirty="0"/>
              <a:t>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haberleşme</a:t>
            </a:r>
            <a:r>
              <a:rPr lang="en-US" dirty="0"/>
              <a:t> </a:t>
            </a:r>
            <a:r>
              <a:rPr lang="en-US" dirty="0" err="1"/>
              <a:t>araçlarından</a:t>
            </a:r>
            <a:r>
              <a:rPr lang="en-US" dirty="0"/>
              <a:t> </a:t>
            </a:r>
            <a:r>
              <a:rPr lang="en-US" dirty="0" err="1"/>
              <a:t>yararlanma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Düzeltme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Dernek</a:t>
            </a:r>
            <a:r>
              <a:rPr lang="en-US" dirty="0"/>
              <a:t> </a:t>
            </a:r>
            <a:r>
              <a:rPr lang="en-US" dirty="0" err="1"/>
              <a:t>kurma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Toplantı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gösteri</a:t>
            </a:r>
            <a:r>
              <a:rPr lang="en-US" dirty="0"/>
              <a:t> </a:t>
            </a:r>
            <a:r>
              <a:rPr lang="en-US" dirty="0" err="1"/>
              <a:t>yürüyüşü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arama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Kanuni</a:t>
            </a:r>
            <a:r>
              <a:rPr lang="en-US" dirty="0"/>
              <a:t> </a:t>
            </a:r>
            <a:r>
              <a:rPr lang="en-US" dirty="0" err="1"/>
              <a:t>hâkim</a:t>
            </a:r>
            <a:r>
              <a:rPr lang="en-US" dirty="0"/>
              <a:t> </a:t>
            </a:r>
            <a:r>
              <a:rPr lang="en-US" dirty="0" err="1"/>
              <a:t>güvencesi</a:t>
            </a:r>
            <a:r>
              <a:rPr lang="en-US" dirty="0"/>
              <a:t> - </a:t>
            </a:r>
            <a:r>
              <a:rPr lang="en-US" dirty="0" err="1"/>
              <a:t>Suç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cezalara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esaslar</a:t>
            </a:r>
            <a:r>
              <a:rPr lang="en-US" dirty="0"/>
              <a:t> - </a:t>
            </a:r>
            <a:r>
              <a:rPr lang="en-US" dirty="0" err="1"/>
              <a:t>İspat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hakların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Haklar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Ailenin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öğrenim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Kıyılardan</a:t>
            </a:r>
            <a:r>
              <a:rPr lang="en-US" dirty="0"/>
              <a:t> </a:t>
            </a:r>
            <a:r>
              <a:rPr lang="en-US" dirty="0" err="1"/>
              <a:t>yararlanma</a:t>
            </a:r>
            <a:r>
              <a:rPr lang="en-US" dirty="0"/>
              <a:t> - </a:t>
            </a:r>
            <a:r>
              <a:rPr lang="en-US" dirty="0" err="1"/>
              <a:t>Toprak</a:t>
            </a:r>
            <a:r>
              <a:rPr lang="en-US" dirty="0"/>
              <a:t> </a:t>
            </a:r>
            <a:r>
              <a:rPr lang="en-US" dirty="0" err="1"/>
              <a:t>mülkiyeti</a:t>
            </a:r>
            <a:r>
              <a:rPr lang="en-US" dirty="0"/>
              <a:t> - </a:t>
            </a:r>
            <a:r>
              <a:rPr lang="en-US" dirty="0" err="1"/>
              <a:t>Tarım</a:t>
            </a:r>
            <a:r>
              <a:rPr lang="en-US" dirty="0"/>
              <a:t>, </a:t>
            </a:r>
            <a:r>
              <a:rPr lang="en-US" dirty="0" err="1"/>
              <a:t>hayvancılık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dallarında</a:t>
            </a:r>
            <a:r>
              <a:rPr lang="en-US" dirty="0"/>
              <a:t> </a:t>
            </a:r>
            <a:r>
              <a:rPr lang="en-US" dirty="0" err="1"/>
              <a:t>çalışanların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Kamulaştırma</a:t>
            </a:r>
            <a:r>
              <a:rPr lang="en-US" dirty="0"/>
              <a:t> - </a:t>
            </a:r>
            <a:r>
              <a:rPr lang="en-US" dirty="0" err="1"/>
              <a:t>Devletleştirme</a:t>
            </a:r>
            <a:r>
              <a:rPr lang="en-US" dirty="0"/>
              <a:t> -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hürriyeti</a:t>
            </a:r>
            <a:r>
              <a:rPr lang="en-US" dirty="0"/>
              <a:t> -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şartları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dinlenme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Sendika</a:t>
            </a:r>
            <a:r>
              <a:rPr lang="en-US" dirty="0"/>
              <a:t> </a:t>
            </a:r>
            <a:r>
              <a:rPr lang="en-US" dirty="0" err="1"/>
              <a:t>kurma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Toplu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Grev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lokavt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Ücrette</a:t>
            </a:r>
            <a:r>
              <a:rPr lang="en-US" dirty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 -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çevrenin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Gençliğin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Sporun</a:t>
            </a:r>
            <a:r>
              <a:rPr lang="en-US" dirty="0"/>
              <a:t> </a:t>
            </a:r>
            <a:r>
              <a:rPr lang="en-US" dirty="0" err="1"/>
              <a:t>geliştirilmesi</a:t>
            </a:r>
            <a:r>
              <a:rPr lang="en-US" dirty="0"/>
              <a:t> -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 -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bakımından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 </a:t>
            </a:r>
            <a:r>
              <a:rPr lang="en-US" dirty="0" err="1"/>
              <a:t>gerekenler</a:t>
            </a:r>
            <a:r>
              <a:rPr lang="en-US" dirty="0"/>
              <a:t> -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ülkelerde</a:t>
            </a:r>
            <a:r>
              <a:rPr lang="en-US" dirty="0"/>
              <a:t> </a:t>
            </a:r>
            <a:r>
              <a:rPr lang="en-US" dirty="0" err="1"/>
              <a:t>çalışan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vatandaşları</a:t>
            </a:r>
            <a:r>
              <a:rPr lang="en-US" dirty="0"/>
              <a:t> - </a:t>
            </a:r>
            <a:r>
              <a:rPr lang="en-US" dirty="0" err="1"/>
              <a:t>Tarih</a:t>
            </a:r>
            <a:r>
              <a:rPr lang="en-US" dirty="0"/>
              <a:t>,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tabiat</a:t>
            </a:r>
            <a:r>
              <a:rPr lang="en-US" dirty="0"/>
              <a:t> </a:t>
            </a:r>
            <a:r>
              <a:rPr lang="en-US" dirty="0" err="1"/>
              <a:t>varlıklarının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 - </a:t>
            </a:r>
            <a:r>
              <a:rPr lang="en-US" dirty="0" err="1"/>
              <a:t>Sanatın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sanatçının</a:t>
            </a:r>
            <a:r>
              <a:rPr lang="en-US" dirty="0"/>
              <a:t> </a:t>
            </a:r>
            <a:r>
              <a:rPr lang="en-US" dirty="0" err="1"/>
              <a:t>korunması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Siyasi haklar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vatandaşlığı</a:t>
            </a:r>
            <a:endParaRPr lang="en-US" dirty="0"/>
          </a:p>
          <a:p>
            <a:r>
              <a:rPr lang="en-US" dirty="0" err="1" smtClean="0"/>
              <a:t>Seçme</a:t>
            </a:r>
            <a:r>
              <a:rPr lang="en-US" dirty="0"/>
              <a:t>, </a:t>
            </a:r>
            <a:r>
              <a:rPr lang="en-US" dirty="0" err="1"/>
              <a:t>seçilme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faaliyette</a:t>
            </a:r>
            <a:r>
              <a:rPr lang="en-US" dirty="0"/>
              <a:t> </a:t>
            </a:r>
            <a:r>
              <a:rPr lang="en-US" dirty="0" err="1"/>
              <a:t>bulunma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endParaRPr lang="en-US" dirty="0" smtClean="0"/>
          </a:p>
          <a:p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/>
              <a:t>kurma</a:t>
            </a:r>
            <a:r>
              <a:rPr lang="en-US" dirty="0"/>
              <a:t>, </a:t>
            </a:r>
            <a:r>
              <a:rPr lang="en-US" dirty="0" err="1"/>
              <a:t>partilere</a:t>
            </a:r>
            <a:r>
              <a:rPr lang="en-US" dirty="0"/>
              <a:t> </a:t>
            </a:r>
            <a:r>
              <a:rPr lang="en-US" dirty="0" err="1"/>
              <a:t>girme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partilerden</a:t>
            </a:r>
            <a:r>
              <a:rPr lang="en-US" dirty="0"/>
              <a:t> </a:t>
            </a:r>
            <a:r>
              <a:rPr lang="en-US" dirty="0" err="1" smtClean="0"/>
              <a:t>çıkma</a:t>
            </a:r>
            <a:endParaRPr lang="en-US" dirty="0" smtClean="0"/>
          </a:p>
          <a:p>
            <a:r>
              <a:rPr lang="en-US" dirty="0" err="1" smtClean="0"/>
              <a:t>Siyasî</a:t>
            </a:r>
            <a:r>
              <a:rPr lang="en-US" dirty="0" smtClean="0"/>
              <a:t> </a:t>
            </a:r>
            <a:r>
              <a:rPr lang="en-US" dirty="0" err="1"/>
              <a:t>partilerin</a:t>
            </a:r>
            <a:r>
              <a:rPr lang="en-US" dirty="0"/>
              <a:t> </a:t>
            </a:r>
            <a:r>
              <a:rPr lang="en-US" dirty="0" err="1"/>
              <a:t>uyacakları</a:t>
            </a:r>
            <a:r>
              <a:rPr lang="en-US" dirty="0"/>
              <a:t> </a:t>
            </a:r>
            <a:r>
              <a:rPr lang="en-US" dirty="0" err="1" smtClean="0"/>
              <a:t>esaslar</a:t>
            </a:r>
            <a:endParaRPr lang="en-US" dirty="0" smtClean="0"/>
          </a:p>
          <a:p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/>
              <a:t>hizmetlerine</a:t>
            </a:r>
            <a:r>
              <a:rPr lang="en-US" dirty="0"/>
              <a:t> </a:t>
            </a:r>
            <a:r>
              <a:rPr lang="en-US" dirty="0" err="1"/>
              <a:t>girme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en-US" dirty="0" smtClean="0"/>
          </a:p>
          <a:p>
            <a:r>
              <a:rPr lang="en-US" dirty="0" smtClean="0"/>
              <a:t>Mal </a:t>
            </a:r>
            <a:r>
              <a:rPr lang="en-US" dirty="0" err="1" smtClean="0"/>
              <a:t>bildirimi</a:t>
            </a:r>
            <a:endParaRPr lang="en-US" dirty="0" smtClean="0"/>
          </a:p>
          <a:p>
            <a:r>
              <a:rPr lang="en-US" dirty="0" err="1" smtClean="0"/>
              <a:t>Dilekçe</a:t>
            </a:r>
            <a:r>
              <a:rPr lang="en-US" dirty="0" smtClean="0"/>
              <a:t> </a:t>
            </a:r>
            <a:r>
              <a:rPr lang="en-US" dirty="0" err="1" smtClean="0"/>
              <a:t>hakkı</a:t>
            </a:r>
            <a:endParaRPr lang="en-US" dirty="0" smtClean="0"/>
          </a:p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edinme</a:t>
            </a:r>
            <a:r>
              <a:rPr lang="en-US" dirty="0" smtClean="0"/>
              <a:t> </a:t>
            </a:r>
            <a:r>
              <a:rPr lang="en-US" dirty="0" err="1" smtClean="0"/>
              <a:t>hakkı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Demokrasi nedir?</a:t>
            </a:r>
            <a:endParaRPr lang="tr-TR" dirty="0"/>
          </a:p>
        </p:txBody>
      </p:sp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1559" r="-1559"/>
          <a:stretch>
            <a:fillRect/>
          </a:stretch>
        </p:blipFill>
        <p:spPr>
          <a:xfrm>
            <a:off x="0" y="3815646"/>
            <a:ext cx="5198382" cy="2858910"/>
          </a:xfrm>
        </p:spPr>
      </p:pic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51" y="1682045"/>
            <a:ext cx="3479800" cy="2336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eski</a:t>
            </a:r>
            <a:r>
              <a:rPr lang="en-US" dirty="0"/>
              <a:t> </a:t>
            </a:r>
            <a:r>
              <a:rPr lang="en-US" dirty="0" err="1"/>
              <a:t>Yunanca</a:t>
            </a:r>
            <a:r>
              <a:rPr lang="en-US" dirty="0"/>
              <a:t> “</a:t>
            </a:r>
            <a:r>
              <a:rPr lang="en-US" dirty="0" err="1"/>
              <a:t>halk</a:t>
            </a:r>
            <a:r>
              <a:rPr lang="en-US" dirty="0"/>
              <a:t>” </a:t>
            </a:r>
            <a:r>
              <a:rPr lang="en-US" dirty="0" err="1"/>
              <a:t>anlamına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i="1" dirty="0"/>
              <a:t>demos  </a:t>
            </a:r>
            <a:r>
              <a:rPr lang="en-US" i="1" dirty="0" err="1"/>
              <a:t>ve</a:t>
            </a:r>
            <a:r>
              <a:rPr lang="en-US" i="1" dirty="0"/>
              <a:t> “</a:t>
            </a:r>
            <a:r>
              <a:rPr lang="en-US" i="1" dirty="0" err="1"/>
              <a:t>yönetmek</a:t>
            </a:r>
            <a:r>
              <a:rPr lang="en-US" i="1" dirty="0"/>
              <a:t>” </a:t>
            </a:r>
            <a:r>
              <a:rPr lang="en-US" i="1" dirty="0" err="1"/>
              <a:t>anlamına</a:t>
            </a:r>
            <a:r>
              <a:rPr lang="en-US" i="1" dirty="0"/>
              <a:t> </a:t>
            </a:r>
            <a:r>
              <a:rPr lang="en-US" i="1" dirty="0" err="1"/>
              <a:t>gelen</a:t>
            </a:r>
            <a:r>
              <a:rPr lang="en-US" i="1" dirty="0"/>
              <a:t> </a:t>
            </a:r>
            <a:r>
              <a:rPr lang="en-US" i="1" dirty="0" err="1"/>
              <a:t>kratein</a:t>
            </a:r>
            <a:r>
              <a:rPr lang="en-US" i="1" dirty="0"/>
              <a:t> </a:t>
            </a:r>
            <a:r>
              <a:rPr lang="en-US" i="1" dirty="0" err="1"/>
              <a:t>sözcüklerinin</a:t>
            </a:r>
            <a:r>
              <a:rPr lang="en-US" i="1" dirty="0"/>
              <a:t> </a:t>
            </a:r>
            <a:r>
              <a:rPr lang="en-US" i="1" dirty="0" err="1"/>
              <a:t>birleşmesiyle</a:t>
            </a:r>
            <a:r>
              <a:rPr lang="en-US" i="1" dirty="0"/>
              <a:t> </a:t>
            </a:r>
            <a:r>
              <a:rPr lang="en-US" i="1" dirty="0" err="1"/>
              <a:t>oluşmuştur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bu</a:t>
            </a:r>
            <a:r>
              <a:rPr lang="en-US" i="1" dirty="0"/>
              <a:t> </a:t>
            </a:r>
            <a:r>
              <a:rPr lang="en-US" i="1" dirty="0" err="1"/>
              <a:t>anlamıyla</a:t>
            </a:r>
            <a:r>
              <a:rPr lang="en-US" i="1" dirty="0"/>
              <a:t> “</a:t>
            </a:r>
            <a:r>
              <a:rPr lang="en-US" i="1" dirty="0" err="1"/>
              <a:t>halkın</a:t>
            </a:r>
            <a:r>
              <a:rPr lang="en-US" i="1" dirty="0"/>
              <a:t> </a:t>
            </a:r>
            <a:r>
              <a:rPr lang="en-US" i="1" dirty="0" err="1"/>
              <a:t>yönetimi</a:t>
            </a:r>
            <a:r>
              <a:rPr lang="en-US" i="1" dirty="0"/>
              <a:t>” </a:t>
            </a:r>
            <a:r>
              <a:rPr lang="en-US" i="1" dirty="0" err="1" smtClean="0"/>
              <a:t>demektir</a:t>
            </a:r>
            <a:r>
              <a:rPr lang="en-US" i="1" dirty="0" smtClean="0"/>
              <a:t>.</a:t>
            </a:r>
          </a:p>
          <a:p>
            <a:r>
              <a:rPr lang="en-US" dirty="0"/>
              <a:t>Abraham </a:t>
            </a:r>
            <a:r>
              <a:rPr lang="en-US" dirty="0" err="1" smtClean="0"/>
              <a:t>Lincoln’ün</a:t>
            </a:r>
            <a:r>
              <a:rPr lang="en-US" dirty="0" smtClean="0"/>
              <a:t> </a:t>
            </a:r>
            <a:r>
              <a:rPr lang="en-US" dirty="0" err="1"/>
              <a:t>ifadesiyle</a:t>
            </a:r>
            <a:r>
              <a:rPr lang="en-US" dirty="0"/>
              <a:t> “</a:t>
            </a:r>
            <a:r>
              <a:rPr lang="en-US" dirty="0" err="1"/>
              <a:t>halkın</a:t>
            </a:r>
            <a:r>
              <a:rPr lang="en-US" dirty="0"/>
              <a:t>, </a:t>
            </a:r>
            <a:r>
              <a:rPr lang="en-US" dirty="0" err="1"/>
              <a:t>halk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, </a:t>
            </a:r>
            <a:r>
              <a:rPr lang="en-US" dirty="0" err="1"/>
              <a:t>halk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yönetimi”dir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Demokrasinin özellikleri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Halk</a:t>
            </a:r>
            <a:r>
              <a:rPr lang="en-US" dirty="0" smtClean="0"/>
              <a:t> </a:t>
            </a:r>
            <a:r>
              <a:rPr lang="en-US" dirty="0" err="1"/>
              <a:t>egemenliği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Çoğunluğun</a:t>
            </a:r>
            <a:r>
              <a:rPr lang="en-US" dirty="0" smtClean="0"/>
              <a:t> </a:t>
            </a:r>
            <a:r>
              <a:rPr lang="en-US" dirty="0" err="1"/>
              <a:t>yönetimi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Azınlık</a:t>
            </a:r>
            <a:r>
              <a:rPr lang="en-US" dirty="0" smtClean="0"/>
              <a:t> </a:t>
            </a:r>
            <a:r>
              <a:rPr lang="en-US" dirty="0" err="1"/>
              <a:t>hakları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haklarının</a:t>
            </a:r>
            <a:r>
              <a:rPr lang="en-US" dirty="0"/>
              <a:t> </a:t>
            </a:r>
            <a:r>
              <a:rPr lang="en-US" dirty="0" err="1"/>
              <a:t>güvence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Kanun</a:t>
            </a:r>
            <a:r>
              <a:rPr lang="en-US" dirty="0" smtClean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eşitlik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Hükümetin</a:t>
            </a:r>
            <a:r>
              <a:rPr lang="en-US" dirty="0" smtClean="0"/>
              <a:t> </a:t>
            </a:r>
            <a:r>
              <a:rPr lang="en-US" dirty="0" err="1"/>
              <a:t>anayasayla</a:t>
            </a:r>
            <a:r>
              <a:rPr lang="en-US" dirty="0"/>
              <a:t> </a:t>
            </a:r>
            <a:r>
              <a:rPr lang="en-US" dirty="0" err="1" smtClean="0"/>
              <a:t>sınırlandırılması</a:t>
            </a:r>
            <a:endParaRPr lang="en-US" dirty="0" smtClean="0"/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çoğulculuk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Özgür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seçimler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Bağımsız</a:t>
            </a:r>
            <a:r>
              <a:rPr lang="en-US" dirty="0" smtClean="0"/>
              <a:t> </a:t>
            </a:r>
            <a:r>
              <a:rPr lang="en-US" dirty="0" err="1"/>
              <a:t>yargı</a:t>
            </a:r>
            <a:r>
              <a:rPr lang="en-US" dirty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Çoğulcu</a:t>
            </a:r>
            <a:r>
              <a:rPr lang="en-US" b="1" dirty="0"/>
              <a:t> </a:t>
            </a:r>
            <a:r>
              <a:rPr lang="en-US" b="1" dirty="0" err="1"/>
              <a:t>Demokrasi</a:t>
            </a:r>
            <a:r>
              <a:rPr lang="en-US" b="1" dirty="0"/>
              <a:t> </a:t>
            </a:r>
            <a:r>
              <a:rPr lang="en-US" b="1" dirty="0" err="1" smtClean="0"/>
              <a:t>Anlayışı</a:t>
            </a:r>
            <a:r>
              <a:rPr lang="en-US" b="1" i="1" dirty="0" smtClean="0"/>
              <a:t>, </a:t>
            </a:r>
            <a:r>
              <a:rPr lang="en-US" b="1" i="1" dirty="0" err="1"/>
              <a:t>toplumun</a:t>
            </a:r>
            <a:r>
              <a:rPr lang="en-US" b="1" i="1" dirty="0"/>
              <a:t> </a:t>
            </a:r>
            <a:r>
              <a:rPr lang="en-US" b="1" i="1" dirty="0" err="1"/>
              <a:t>çoğunluk</a:t>
            </a:r>
            <a:r>
              <a:rPr lang="en-US" b="1" i="1" dirty="0"/>
              <a:t> </a:t>
            </a:r>
            <a:r>
              <a:rPr lang="en-US" b="1" i="1" dirty="0" err="1"/>
              <a:t>tarafından</a:t>
            </a:r>
            <a:r>
              <a:rPr lang="en-US" b="1" i="1" dirty="0"/>
              <a:t> </a:t>
            </a:r>
            <a:r>
              <a:rPr lang="en-US" b="1" i="1" dirty="0" err="1"/>
              <a:t>yönetileceği</a:t>
            </a:r>
            <a:r>
              <a:rPr lang="en-US" b="1" i="1" dirty="0"/>
              <a:t> </a:t>
            </a:r>
            <a:r>
              <a:rPr lang="en-US" b="1" i="1" dirty="0" err="1"/>
              <a:t>düşüncesini</a:t>
            </a:r>
            <a:r>
              <a:rPr lang="en-US" b="1" i="1" dirty="0"/>
              <a:t> </a:t>
            </a:r>
            <a:r>
              <a:rPr lang="en-US" b="1" i="1" dirty="0" err="1"/>
              <a:t>reddetmez</a:t>
            </a:r>
            <a:r>
              <a:rPr lang="en-US" b="1" i="1" dirty="0"/>
              <a:t>; </a:t>
            </a:r>
            <a:r>
              <a:rPr lang="en-US" b="1" i="1" dirty="0" err="1"/>
              <a:t>ama</a:t>
            </a:r>
            <a:r>
              <a:rPr lang="en-US" b="1" i="1" dirty="0"/>
              <a:t> </a:t>
            </a:r>
            <a:r>
              <a:rPr lang="en-US" b="1" i="1" dirty="0" err="1"/>
              <a:t>çoğunluğun</a:t>
            </a:r>
            <a:r>
              <a:rPr lang="en-US" b="1" i="1" dirty="0"/>
              <a:t> </a:t>
            </a:r>
            <a:r>
              <a:rPr lang="en-US" b="1" i="1" dirty="0" err="1"/>
              <a:t>yönetim</a:t>
            </a:r>
            <a:r>
              <a:rPr lang="en-US" b="1" i="1" dirty="0"/>
              <a:t> </a:t>
            </a:r>
            <a:r>
              <a:rPr lang="en-US" b="1" i="1" dirty="0" err="1"/>
              <a:t>hakkının</a:t>
            </a:r>
            <a:r>
              <a:rPr lang="en-US" b="1" i="1" dirty="0"/>
              <a:t> </a:t>
            </a:r>
            <a:r>
              <a:rPr lang="en-US" b="1" i="1" dirty="0" err="1"/>
              <a:t>azınlığın</a:t>
            </a:r>
            <a:r>
              <a:rPr lang="en-US" b="1" i="1" dirty="0"/>
              <a:t> </a:t>
            </a:r>
            <a:r>
              <a:rPr lang="en-US" b="1" i="1" dirty="0" err="1"/>
              <a:t>temel</a:t>
            </a:r>
            <a:r>
              <a:rPr lang="en-US" b="1" i="1" dirty="0"/>
              <a:t> </a:t>
            </a:r>
            <a:r>
              <a:rPr lang="en-US" b="1" i="1" dirty="0" err="1"/>
              <a:t>haklarıyla</a:t>
            </a:r>
            <a:r>
              <a:rPr lang="en-US" b="1" i="1" dirty="0"/>
              <a:t> </a:t>
            </a:r>
            <a:r>
              <a:rPr lang="en-US" b="1" i="1" dirty="0" err="1"/>
              <a:t>sınırlı</a:t>
            </a:r>
            <a:r>
              <a:rPr lang="en-US" b="1" i="1" dirty="0"/>
              <a:t> </a:t>
            </a:r>
            <a:r>
              <a:rPr lang="en-US" b="1" i="1" dirty="0" err="1"/>
              <a:t>olduğunu</a:t>
            </a:r>
            <a:r>
              <a:rPr lang="en-US" b="1" i="1" dirty="0"/>
              <a:t> </a:t>
            </a:r>
            <a:r>
              <a:rPr lang="en-US" b="1" i="1" dirty="0" err="1"/>
              <a:t>savunur</a:t>
            </a:r>
            <a:r>
              <a:rPr lang="en-US" b="1" i="1" dirty="0"/>
              <a:t>. Bu </a:t>
            </a:r>
            <a:r>
              <a:rPr lang="en-US" b="1" i="1" dirty="0" err="1"/>
              <a:t>anlayışa</a:t>
            </a:r>
            <a:r>
              <a:rPr lang="en-US" b="1" i="1" dirty="0"/>
              <a:t> </a:t>
            </a:r>
            <a:r>
              <a:rPr lang="en-US" b="1" i="1" dirty="0" err="1"/>
              <a:t>göre</a:t>
            </a:r>
            <a:r>
              <a:rPr lang="en-US" b="1" i="1" dirty="0"/>
              <a:t>, </a:t>
            </a:r>
            <a:r>
              <a:rPr lang="en-US" b="1" i="1" dirty="0" err="1"/>
              <a:t>bugünün</a:t>
            </a:r>
            <a:r>
              <a:rPr lang="en-US" b="1" i="1" dirty="0"/>
              <a:t> </a:t>
            </a:r>
            <a:r>
              <a:rPr lang="en-US" b="1" i="1" dirty="0" err="1"/>
              <a:t>azınlığının</a:t>
            </a:r>
            <a:r>
              <a:rPr lang="en-US" b="1" i="1" dirty="0"/>
              <a:t> </a:t>
            </a:r>
            <a:r>
              <a:rPr lang="en-US" b="1" i="1" dirty="0" err="1"/>
              <a:t>yarın</a:t>
            </a:r>
            <a:r>
              <a:rPr lang="en-US" b="1" i="1" dirty="0"/>
              <a:t> </a:t>
            </a:r>
            <a:r>
              <a:rPr lang="en-US" b="1" i="1" dirty="0" err="1"/>
              <a:t>çoğunluk</a:t>
            </a:r>
            <a:r>
              <a:rPr lang="en-US" b="1" i="1" dirty="0"/>
              <a:t> </a:t>
            </a:r>
            <a:r>
              <a:rPr lang="en-US" b="1" i="1" dirty="0" err="1"/>
              <a:t>hâline</a:t>
            </a:r>
            <a:r>
              <a:rPr lang="en-US" b="1" i="1" dirty="0"/>
              <a:t> </a:t>
            </a:r>
            <a:r>
              <a:rPr lang="en-US" b="1" i="1" dirty="0" err="1"/>
              <a:t>gelme</a:t>
            </a:r>
            <a:r>
              <a:rPr lang="en-US" b="1" i="1" dirty="0"/>
              <a:t> </a:t>
            </a:r>
            <a:r>
              <a:rPr lang="en-US" b="1" i="1" dirty="0" err="1"/>
              <a:t>hakkı</a:t>
            </a:r>
            <a:r>
              <a:rPr lang="en-US" b="1" i="1" dirty="0"/>
              <a:t> </a:t>
            </a:r>
            <a:r>
              <a:rPr lang="en-US" b="1" i="1" dirty="0" err="1"/>
              <a:t>vardır</a:t>
            </a:r>
            <a:r>
              <a:rPr lang="en-US" b="1" i="1" dirty="0"/>
              <a:t>. </a:t>
            </a:r>
            <a:r>
              <a:rPr lang="en-US" b="1" i="1" dirty="0" err="1"/>
              <a:t>Çoğunluk</a:t>
            </a:r>
            <a:r>
              <a:rPr lang="en-US" b="1" i="1" dirty="0"/>
              <a:t>, </a:t>
            </a:r>
            <a:r>
              <a:rPr lang="en-US" b="1" i="1" dirty="0" err="1"/>
              <a:t>başta</a:t>
            </a:r>
            <a:r>
              <a:rPr lang="en-US" b="1" i="1" dirty="0"/>
              <a:t> </a:t>
            </a:r>
            <a:r>
              <a:rPr lang="en-US" b="1" i="1" dirty="0" err="1"/>
              <a:t>bu</a:t>
            </a:r>
            <a:r>
              <a:rPr lang="en-US" b="1" i="1" dirty="0"/>
              <a:t> </a:t>
            </a:r>
            <a:r>
              <a:rPr lang="en-US" b="1" i="1" dirty="0" err="1"/>
              <a:t>hak</a:t>
            </a:r>
            <a:r>
              <a:rPr lang="en-US" b="1" i="1" dirty="0"/>
              <a:t> </a:t>
            </a:r>
            <a:r>
              <a:rPr lang="en-US" b="1" i="1" dirty="0" err="1"/>
              <a:t>olmak</a:t>
            </a:r>
            <a:r>
              <a:rPr lang="en-US" b="1" i="1" dirty="0"/>
              <a:t> </a:t>
            </a:r>
            <a:r>
              <a:rPr lang="en-US" b="1" i="1" dirty="0" err="1"/>
              <a:t>üzere</a:t>
            </a:r>
            <a:r>
              <a:rPr lang="en-US" b="1" i="1" dirty="0"/>
              <a:t>, </a:t>
            </a:r>
            <a:r>
              <a:rPr lang="en-US" b="1" i="1" dirty="0" err="1"/>
              <a:t>azınlığın</a:t>
            </a:r>
            <a:r>
              <a:rPr lang="en-US" b="1" i="1" dirty="0"/>
              <a:t> </a:t>
            </a:r>
            <a:r>
              <a:rPr lang="en-US" b="1" i="1" dirty="0" err="1"/>
              <a:t>temel</a:t>
            </a:r>
            <a:r>
              <a:rPr lang="en-US" b="1" i="1" dirty="0"/>
              <a:t> </a:t>
            </a:r>
            <a:r>
              <a:rPr lang="en-US" b="1" i="1" dirty="0" err="1"/>
              <a:t>hak</a:t>
            </a:r>
            <a:r>
              <a:rPr lang="en-US" b="1" i="1" dirty="0"/>
              <a:t> </a:t>
            </a:r>
            <a:r>
              <a:rPr lang="en-US" b="1" i="1" dirty="0" err="1"/>
              <a:t>ve</a:t>
            </a:r>
            <a:r>
              <a:rPr lang="en-US" b="1" i="1" dirty="0"/>
              <a:t> </a:t>
            </a:r>
            <a:r>
              <a:rPr lang="en-US" b="1" i="1" dirty="0" err="1"/>
              <a:t>özgürlüklerine</a:t>
            </a:r>
            <a:r>
              <a:rPr lang="en-US" b="1" i="1" dirty="0"/>
              <a:t> </a:t>
            </a:r>
            <a:r>
              <a:rPr lang="en-US" b="1" i="1" dirty="0" err="1"/>
              <a:t>saygı</a:t>
            </a:r>
            <a:r>
              <a:rPr lang="en-US" b="1" i="1" dirty="0"/>
              <a:t> </a:t>
            </a:r>
            <a:r>
              <a:rPr lang="en-US" b="1" i="1" dirty="0" err="1"/>
              <a:t>göstermek</a:t>
            </a:r>
            <a:r>
              <a:rPr lang="en-US" b="1" i="1" dirty="0"/>
              <a:t> </a:t>
            </a:r>
            <a:r>
              <a:rPr lang="en-US" b="1" i="1" dirty="0" err="1"/>
              <a:t>zorundadır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Halk</a:t>
            </a:r>
            <a:r>
              <a:rPr lang="en-US" b="1" dirty="0" smtClean="0"/>
              <a:t> </a:t>
            </a:r>
            <a:r>
              <a:rPr lang="en-US" b="1" dirty="0" err="1" smtClean="0"/>
              <a:t>egemenliği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hükümetin</a:t>
            </a:r>
            <a:r>
              <a:rPr lang="en-US" b="1" dirty="0" smtClean="0"/>
              <a:t> </a:t>
            </a:r>
            <a:r>
              <a:rPr lang="en-US" b="1" dirty="0" err="1" smtClean="0"/>
              <a:t>yönetilenlerin</a:t>
            </a:r>
            <a:r>
              <a:rPr lang="en-US" b="1" dirty="0" smtClean="0"/>
              <a:t> </a:t>
            </a:r>
            <a:r>
              <a:rPr lang="en-US" b="1" dirty="0" err="1" smtClean="0"/>
              <a:t>rızasına</a:t>
            </a:r>
            <a:r>
              <a:rPr lang="en-US" b="1" dirty="0" smtClean="0"/>
              <a:t> </a:t>
            </a:r>
            <a:r>
              <a:rPr lang="en-US" b="1" dirty="0" err="1" smtClean="0"/>
              <a:t>dayanması</a:t>
            </a:r>
            <a:r>
              <a:rPr lang="en-US" b="1" dirty="0" smtClean="0"/>
              <a:t>: 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Demokrasi</a:t>
            </a:r>
            <a:r>
              <a:rPr lang="en-US" b="1" dirty="0" smtClean="0"/>
              <a:t>, </a:t>
            </a:r>
            <a:r>
              <a:rPr lang="en-US" b="1" dirty="0" err="1" smtClean="0"/>
              <a:t>halkın</a:t>
            </a:r>
            <a:r>
              <a:rPr lang="en-US" b="1" dirty="0" smtClean="0"/>
              <a:t> </a:t>
            </a:r>
            <a:r>
              <a:rPr lang="en-US" b="1" dirty="0" err="1"/>
              <a:t>kendi</a:t>
            </a:r>
            <a:r>
              <a:rPr lang="en-US" b="1" dirty="0"/>
              <a:t> </a:t>
            </a:r>
            <a:r>
              <a:rPr lang="en-US" b="1" dirty="0" err="1"/>
              <a:t>kendini</a:t>
            </a:r>
            <a:r>
              <a:rPr lang="en-US" b="1" dirty="0"/>
              <a:t> </a:t>
            </a:r>
            <a:r>
              <a:rPr lang="en-US" b="1" dirty="0" err="1"/>
              <a:t>yönetmesidir</a:t>
            </a:r>
            <a:r>
              <a:rPr lang="en-US" b="1" dirty="0"/>
              <a:t>. </a:t>
            </a:r>
            <a:r>
              <a:rPr lang="en-US" b="1" dirty="0" err="1"/>
              <a:t>Fakat</a:t>
            </a:r>
            <a:r>
              <a:rPr lang="en-US" b="1" dirty="0"/>
              <a:t> </a:t>
            </a:r>
            <a:r>
              <a:rPr lang="en-US" b="1" dirty="0" err="1"/>
              <a:t>birey</a:t>
            </a:r>
            <a:r>
              <a:rPr lang="en-US" b="1" dirty="0"/>
              <a:t> </a:t>
            </a:r>
            <a:r>
              <a:rPr lang="en-US" b="1" dirty="0" err="1"/>
              <a:t>tek</a:t>
            </a:r>
            <a:r>
              <a:rPr lang="en-US" b="1" dirty="0"/>
              <a:t> </a:t>
            </a:r>
            <a:r>
              <a:rPr lang="en-US" b="1" dirty="0" err="1"/>
              <a:t>başına</a:t>
            </a:r>
            <a:r>
              <a:rPr lang="en-US" b="1" dirty="0"/>
              <a:t> </a:t>
            </a:r>
            <a:r>
              <a:rPr lang="en-US" b="1" dirty="0" err="1"/>
              <a:t>kamuyu</a:t>
            </a:r>
            <a:r>
              <a:rPr lang="en-US" b="1" dirty="0"/>
              <a:t>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az</a:t>
            </a:r>
            <a:r>
              <a:rPr lang="en-US" b="1" dirty="0"/>
              <a:t> </a:t>
            </a:r>
            <a:r>
              <a:rPr lang="en-US" b="1" dirty="0" err="1"/>
              <a:t>etkileme</a:t>
            </a:r>
            <a:r>
              <a:rPr lang="en-US" b="1" dirty="0"/>
              <a:t> </a:t>
            </a:r>
            <a:r>
              <a:rPr lang="en-US" b="1" dirty="0" err="1"/>
              <a:t>gücüne</a:t>
            </a:r>
            <a:r>
              <a:rPr lang="en-US" b="1" dirty="0"/>
              <a:t> </a:t>
            </a:r>
            <a:r>
              <a:rPr lang="en-US" b="1" dirty="0" err="1"/>
              <a:t>sahiptir</a:t>
            </a:r>
            <a:r>
              <a:rPr lang="en-US" b="1" dirty="0"/>
              <a:t>. Bu </a:t>
            </a:r>
            <a:r>
              <a:rPr lang="en-US" b="1" dirty="0" err="1"/>
              <a:t>sebeple</a:t>
            </a:r>
            <a:r>
              <a:rPr lang="en-US" b="1" dirty="0"/>
              <a:t> </a:t>
            </a:r>
            <a:r>
              <a:rPr lang="en-US" b="1" dirty="0" err="1"/>
              <a:t>aradaki</a:t>
            </a:r>
            <a:r>
              <a:rPr lang="en-US" b="1" dirty="0"/>
              <a:t> </a:t>
            </a:r>
            <a:r>
              <a:rPr lang="en-US" b="1" dirty="0" err="1"/>
              <a:t>boşluğu</a:t>
            </a:r>
            <a:r>
              <a:rPr lang="en-US" b="1" dirty="0"/>
              <a:t> </a:t>
            </a:r>
            <a:r>
              <a:rPr lang="en-US" b="1" dirty="0" err="1"/>
              <a:t>siyasi</a:t>
            </a:r>
            <a:r>
              <a:rPr lang="en-US" b="1" dirty="0"/>
              <a:t> </a:t>
            </a:r>
            <a:r>
              <a:rPr lang="en-US" b="1" dirty="0" err="1"/>
              <a:t>partiler</a:t>
            </a:r>
            <a:r>
              <a:rPr lang="en-US" b="1" dirty="0"/>
              <a:t> </a:t>
            </a:r>
            <a:r>
              <a:rPr lang="en-US" b="1" dirty="0" err="1"/>
              <a:t>kapatmaktadır</a:t>
            </a:r>
            <a:r>
              <a:rPr lang="en-US" b="1" dirty="0"/>
              <a:t>. </a:t>
            </a:r>
            <a:r>
              <a:rPr lang="en-US" b="1" dirty="0" err="1"/>
              <a:t>Siyasi</a:t>
            </a:r>
            <a:r>
              <a:rPr lang="en-US" b="1" dirty="0"/>
              <a:t> </a:t>
            </a:r>
            <a:r>
              <a:rPr lang="en-US" b="1" dirty="0" err="1"/>
              <a:t>partiler</a:t>
            </a:r>
            <a:r>
              <a:rPr lang="en-US" b="1" dirty="0"/>
              <a:t> </a:t>
            </a:r>
            <a:r>
              <a:rPr lang="en-US" b="1" dirty="0" err="1"/>
              <a:t>benzer</a:t>
            </a:r>
            <a:r>
              <a:rPr lang="en-US" b="1" dirty="0"/>
              <a:t> </a:t>
            </a:r>
            <a:r>
              <a:rPr lang="en-US" b="1" dirty="0" err="1"/>
              <a:t>görüş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menfaatte</a:t>
            </a:r>
            <a:r>
              <a:rPr lang="en-US" b="1" dirty="0"/>
              <a:t> </a:t>
            </a:r>
            <a:r>
              <a:rPr lang="en-US" b="1" dirty="0" err="1"/>
              <a:t>olanları</a:t>
            </a:r>
            <a:r>
              <a:rPr lang="en-US" b="1" dirty="0"/>
              <a:t> </a:t>
            </a:r>
            <a:r>
              <a:rPr lang="en-US" b="1" dirty="0" err="1"/>
              <a:t>kampanyalarını</a:t>
            </a:r>
            <a:r>
              <a:rPr lang="en-US" b="1" dirty="0"/>
              <a:t> </a:t>
            </a:r>
            <a:r>
              <a:rPr lang="en-US" b="1" dirty="0" err="1"/>
              <a:t>yürütmek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araya</a:t>
            </a:r>
            <a:r>
              <a:rPr lang="en-US" b="1" dirty="0"/>
              <a:t> </a:t>
            </a:r>
            <a:r>
              <a:rPr lang="en-US" b="1" dirty="0" err="1"/>
              <a:t>getirir</a:t>
            </a:r>
            <a:r>
              <a:rPr lang="en-US" b="1" dirty="0"/>
              <a:t>. </a:t>
            </a:r>
            <a:r>
              <a:rPr lang="en-US" b="1" dirty="0" err="1"/>
              <a:t>Özgür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adil</a:t>
            </a:r>
            <a:r>
              <a:rPr lang="en-US" b="1" dirty="0"/>
              <a:t> </a:t>
            </a:r>
            <a:r>
              <a:rPr lang="en-US" b="1" dirty="0" err="1"/>
              <a:t>seçimlerin</a:t>
            </a:r>
            <a:r>
              <a:rPr lang="en-US" b="1" dirty="0"/>
              <a:t> </a:t>
            </a:r>
            <a:r>
              <a:rPr lang="en-US" b="1" dirty="0" err="1"/>
              <a:t>gerçekleşmesiyle</a:t>
            </a:r>
            <a:r>
              <a:rPr lang="en-US" b="1" dirty="0"/>
              <a:t> </a:t>
            </a:r>
            <a:r>
              <a:rPr lang="en-US" b="1" dirty="0" err="1"/>
              <a:t>birlikte</a:t>
            </a:r>
            <a:r>
              <a:rPr lang="en-US" b="1" dirty="0"/>
              <a:t> </a:t>
            </a:r>
            <a:r>
              <a:rPr lang="en-US" b="1" dirty="0" err="1"/>
              <a:t>parti</a:t>
            </a:r>
            <a:r>
              <a:rPr lang="en-US" b="1" dirty="0"/>
              <a:t> </a:t>
            </a:r>
            <a:r>
              <a:rPr lang="en-US" b="1" dirty="0" err="1"/>
              <a:t>ya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partiler</a:t>
            </a:r>
            <a:r>
              <a:rPr lang="en-US" b="1" dirty="0"/>
              <a:t> </a:t>
            </a:r>
            <a:r>
              <a:rPr lang="en-US" b="1" dirty="0" err="1"/>
              <a:t>hükümet</a:t>
            </a:r>
            <a:r>
              <a:rPr lang="en-US" b="1" dirty="0"/>
              <a:t> </a:t>
            </a:r>
            <a:r>
              <a:rPr lang="en-US" b="1" dirty="0" err="1"/>
              <a:t>kurma</a:t>
            </a:r>
            <a:r>
              <a:rPr lang="en-US" b="1" dirty="0"/>
              <a:t> </a:t>
            </a:r>
            <a:r>
              <a:rPr lang="en-US" b="1" dirty="0" err="1"/>
              <a:t>hakkını</a:t>
            </a:r>
            <a:r>
              <a:rPr lang="en-US" b="1" dirty="0"/>
              <a:t> </a:t>
            </a:r>
            <a:r>
              <a:rPr lang="en-US" b="1" dirty="0" err="1"/>
              <a:t>kazanırlar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oluşum</a:t>
            </a:r>
            <a:r>
              <a:rPr lang="en-US" b="1" dirty="0"/>
              <a:t> </a:t>
            </a:r>
            <a:r>
              <a:rPr lang="en-US" b="1" dirty="0" err="1"/>
              <a:t>bireylerin</a:t>
            </a:r>
            <a:r>
              <a:rPr lang="en-US" b="1" dirty="0"/>
              <a:t> </a:t>
            </a:r>
            <a:r>
              <a:rPr lang="en-US" b="1" dirty="0" err="1"/>
              <a:t>özgür</a:t>
            </a:r>
            <a:r>
              <a:rPr lang="en-US" b="1" dirty="0"/>
              <a:t> </a:t>
            </a:r>
            <a:r>
              <a:rPr lang="en-US" b="1" dirty="0" err="1"/>
              <a:t>iradeleri</a:t>
            </a:r>
            <a:r>
              <a:rPr lang="en-US" b="1" dirty="0"/>
              <a:t> </a:t>
            </a:r>
            <a:r>
              <a:rPr lang="en-US" b="1" dirty="0" err="1"/>
              <a:t>sayesinde</a:t>
            </a:r>
            <a:r>
              <a:rPr lang="en-US" b="1" dirty="0"/>
              <a:t> </a:t>
            </a:r>
            <a:r>
              <a:rPr lang="en-US" b="1" dirty="0" err="1"/>
              <a:t>gerçekleşir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dolayısıyla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demokratik</a:t>
            </a:r>
            <a:r>
              <a:rPr lang="en-US" b="1" dirty="0"/>
              <a:t> </a:t>
            </a:r>
            <a:r>
              <a:rPr lang="en-US" b="1" dirty="0" err="1"/>
              <a:t>sistemle</a:t>
            </a:r>
            <a:r>
              <a:rPr lang="en-US" b="1" dirty="0"/>
              <a:t> </a:t>
            </a:r>
            <a:r>
              <a:rPr lang="en-US" b="1" dirty="0" err="1"/>
              <a:t>yönetilen</a:t>
            </a:r>
            <a:r>
              <a:rPr lang="en-US" b="1" dirty="0"/>
              <a:t> </a:t>
            </a:r>
            <a:r>
              <a:rPr lang="en-US" b="1" dirty="0" err="1"/>
              <a:t>ülkelerde</a:t>
            </a:r>
            <a:r>
              <a:rPr lang="en-US" b="1" dirty="0"/>
              <a:t> </a:t>
            </a:r>
            <a:r>
              <a:rPr lang="en-US" b="1" dirty="0" err="1"/>
              <a:t>hükümetler</a:t>
            </a:r>
            <a:r>
              <a:rPr lang="en-US" b="1" dirty="0"/>
              <a:t> </a:t>
            </a:r>
            <a:r>
              <a:rPr lang="en-US" b="1" dirty="0" err="1"/>
              <a:t>meşrudur</a:t>
            </a:r>
            <a:r>
              <a:rPr lang="en-US" b="1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Çoğunluğun</a:t>
            </a:r>
            <a:r>
              <a:rPr lang="en-US" b="1" dirty="0" smtClean="0"/>
              <a:t> </a:t>
            </a:r>
            <a:r>
              <a:rPr lang="en-US" b="1" dirty="0" err="1" smtClean="0"/>
              <a:t>yönetimi</a:t>
            </a:r>
            <a:r>
              <a:rPr lang="en-US" b="1" dirty="0" smtClean="0"/>
              <a:t>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Demokrasiyi</a:t>
            </a:r>
            <a:r>
              <a:rPr lang="en-US" b="1" dirty="0" smtClean="0"/>
              <a:t> </a:t>
            </a:r>
            <a:r>
              <a:rPr lang="en-US" b="1" dirty="0" err="1"/>
              <a:t>çoğunluk</a:t>
            </a:r>
            <a:r>
              <a:rPr lang="en-US" b="1" dirty="0"/>
              <a:t> </a:t>
            </a:r>
            <a:r>
              <a:rPr lang="en-US" b="1" dirty="0" err="1"/>
              <a:t>yönetimiyle</a:t>
            </a:r>
            <a:r>
              <a:rPr lang="en-US" b="1" dirty="0"/>
              <a:t> </a:t>
            </a:r>
            <a:r>
              <a:rPr lang="en-US" b="1" dirty="0" err="1"/>
              <a:t>eşit</a:t>
            </a:r>
            <a:r>
              <a:rPr lang="en-US" b="1" dirty="0"/>
              <a:t> </a:t>
            </a:r>
            <a:r>
              <a:rPr lang="en-US" b="1" dirty="0" err="1"/>
              <a:t>görmek</a:t>
            </a:r>
            <a:r>
              <a:rPr lang="en-US" b="1" dirty="0"/>
              <a:t> </a:t>
            </a:r>
            <a:r>
              <a:rPr lang="en-US" b="1" dirty="0" err="1"/>
              <a:t>yaygın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yanlış</a:t>
            </a:r>
            <a:r>
              <a:rPr lang="en-US" b="1" dirty="0"/>
              <a:t> </a:t>
            </a:r>
            <a:r>
              <a:rPr lang="en-US" b="1" dirty="0" err="1"/>
              <a:t>algılamadır</a:t>
            </a:r>
            <a:r>
              <a:rPr lang="en-US" b="1" dirty="0"/>
              <a:t>. </a:t>
            </a:r>
            <a:r>
              <a:rPr lang="en-US" b="1" dirty="0" err="1"/>
              <a:t>Eğer</a:t>
            </a:r>
            <a:r>
              <a:rPr lang="en-US" b="1" dirty="0"/>
              <a:t> biz </a:t>
            </a:r>
            <a:r>
              <a:rPr lang="en-US" b="1" dirty="0" err="1"/>
              <a:t>demokrasiyi</a:t>
            </a:r>
            <a:r>
              <a:rPr lang="en-US" b="1" dirty="0"/>
              <a:t> </a:t>
            </a:r>
            <a:r>
              <a:rPr lang="en-US" b="1" dirty="0" err="1"/>
              <a:t>halkın</a:t>
            </a:r>
            <a:r>
              <a:rPr lang="en-US" b="1" dirty="0"/>
              <a:t> </a:t>
            </a:r>
            <a:r>
              <a:rPr lang="en-US" b="1" dirty="0" err="1"/>
              <a:t>yönetimi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anlıyorsak</a:t>
            </a:r>
            <a:r>
              <a:rPr lang="en-US" b="1" dirty="0"/>
              <a:t> </a:t>
            </a:r>
            <a:r>
              <a:rPr lang="en-US" b="1" dirty="0" err="1"/>
              <a:t>bunun</a:t>
            </a:r>
            <a:r>
              <a:rPr lang="en-US" b="1" dirty="0"/>
              <a:t> </a:t>
            </a:r>
            <a:r>
              <a:rPr lang="en-US" b="1" dirty="0" err="1"/>
              <a:t>anlamı</a:t>
            </a:r>
            <a:r>
              <a:rPr lang="en-US" b="1" dirty="0"/>
              <a:t> </a:t>
            </a:r>
            <a:r>
              <a:rPr lang="en-US" b="1" dirty="0" err="1"/>
              <a:t>tüm</a:t>
            </a:r>
            <a:r>
              <a:rPr lang="en-US" b="1" dirty="0"/>
              <a:t> </a:t>
            </a:r>
            <a:r>
              <a:rPr lang="en-US" b="1" dirty="0" err="1"/>
              <a:t>halkın</a:t>
            </a:r>
            <a:r>
              <a:rPr lang="en-US" b="1" dirty="0"/>
              <a:t> </a:t>
            </a:r>
            <a:r>
              <a:rPr lang="en-US" b="1" dirty="0" err="1"/>
              <a:t>yönetimidir</a:t>
            </a:r>
            <a:r>
              <a:rPr lang="en-US" b="1" dirty="0"/>
              <a:t>. </a:t>
            </a:r>
            <a:r>
              <a:rPr lang="en-US" b="1" dirty="0" err="1"/>
              <a:t>Halkın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kısmını</a:t>
            </a:r>
            <a:r>
              <a:rPr lang="en-US" b="1" dirty="0"/>
              <a:t> </a:t>
            </a:r>
            <a:r>
              <a:rPr lang="en-US" b="1" dirty="0" err="1"/>
              <a:t>diğer</a:t>
            </a:r>
            <a:r>
              <a:rPr lang="en-US" b="1" dirty="0"/>
              <a:t> </a:t>
            </a:r>
            <a:r>
              <a:rPr lang="en-US" b="1" dirty="0" err="1"/>
              <a:t>kısmının</a:t>
            </a:r>
            <a:r>
              <a:rPr lang="en-US" b="1" dirty="0"/>
              <a:t> </a:t>
            </a:r>
            <a:r>
              <a:rPr lang="en-US" b="1" dirty="0" err="1"/>
              <a:t>yönetmesi</a:t>
            </a:r>
            <a:r>
              <a:rPr lang="en-US" b="1" dirty="0"/>
              <a:t> </a:t>
            </a:r>
            <a:r>
              <a:rPr lang="en-US" b="1" dirty="0" err="1"/>
              <a:t>değil</a:t>
            </a:r>
            <a:r>
              <a:rPr lang="en-US" b="1" dirty="0"/>
              <a:t>. </a:t>
            </a:r>
            <a:r>
              <a:rPr lang="en-US" b="1" dirty="0" err="1"/>
              <a:t>Demokrasinin</a:t>
            </a:r>
            <a:r>
              <a:rPr lang="en-US" b="1" dirty="0"/>
              <a:t> en </a:t>
            </a:r>
            <a:r>
              <a:rPr lang="en-US" b="1" dirty="0" err="1"/>
              <a:t>temel</a:t>
            </a:r>
            <a:r>
              <a:rPr lang="en-US" b="1" dirty="0"/>
              <a:t> </a:t>
            </a:r>
            <a:r>
              <a:rPr lang="en-US" b="1" dirty="0" err="1"/>
              <a:t>özelliği</a:t>
            </a:r>
            <a:r>
              <a:rPr lang="en-US" b="1" dirty="0"/>
              <a:t> </a:t>
            </a:r>
            <a:r>
              <a:rPr lang="en-US" b="1" dirty="0" err="1"/>
              <a:t>karar</a:t>
            </a:r>
            <a:r>
              <a:rPr lang="en-US" b="1" dirty="0"/>
              <a:t> </a:t>
            </a:r>
            <a:r>
              <a:rPr lang="en-US" b="1" dirty="0" err="1"/>
              <a:t>verme</a:t>
            </a:r>
            <a:r>
              <a:rPr lang="en-US" b="1" dirty="0"/>
              <a:t> </a:t>
            </a:r>
            <a:r>
              <a:rPr lang="en-US" b="1" dirty="0" err="1"/>
              <a:t>hakkının</a:t>
            </a:r>
            <a:r>
              <a:rPr lang="en-US" b="1" dirty="0"/>
              <a:t> </a:t>
            </a:r>
            <a:r>
              <a:rPr lang="en-US" b="1" dirty="0" err="1"/>
              <a:t>herkesin</a:t>
            </a:r>
            <a:r>
              <a:rPr lang="en-US" b="1" dirty="0"/>
              <a:t> </a:t>
            </a:r>
            <a:r>
              <a:rPr lang="en-US" b="1" dirty="0" err="1"/>
              <a:t>eşit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paylaşmasıdır</a:t>
            </a:r>
            <a:r>
              <a:rPr lang="en-US" b="1" dirty="0"/>
              <a:t>. </a:t>
            </a:r>
            <a:r>
              <a:rPr lang="en-US" b="1" dirty="0" err="1"/>
              <a:t>Çoğunluğun</a:t>
            </a:r>
            <a:r>
              <a:rPr lang="en-US" b="1" dirty="0"/>
              <a:t> </a:t>
            </a:r>
            <a:r>
              <a:rPr lang="en-US" b="1" dirty="0" err="1"/>
              <a:t>kararıysa</a:t>
            </a:r>
            <a:r>
              <a:rPr lang="en-US" b="1" dirty="0"/>
              <a:t> </a:t>
            </a:r>
            <a:r>
              <a:rPr lang="en-US" b="1" dirty="0" err="1"/>
              <a:t>tartışma</a:t>
            </a:r>
            <a:r>
              <a:rPr lang="en-US" b="1" dirty="0"/>
              <a:t> </a:t>
            </a:r>
            <a:r>
              <a:rPr lang="en-US" b="1" dirty="0" err="1"/>
              <a:t>uzlaşma</a:t>
            </a:r>
            <a:r>
              <a:rPr lang="en-US" b="1" dirty="0"/>
              <a:t> </a:t>
            </a:r>
            <a:r>
              <a:rPr lang="en-US" b="1" dirty="0" err="1"/>
              <a:t>gibi</a:t>
            </a:r>
            <a:r>
              <a:rPr lang="en-US" b="1" dirty="0"/>
              <a:t> </a:t>
            </a:r>
            <a:r>
              <a:rPr lang="en-US" b="1" dirty="0" err="1"/>
              <a:t>diğer</a:t>
            </a:r>
            <a:r>
              <a:rPr lang="en-US" b="1" dirty="0"/>
              <a:t> </a:t>
            </a:r>
            <a:r>
              <a:rPr lang="en-US" b="1" dirty="0" err="1"/>
              <a:t>yollar</a:t>
            </a:r>
            <a:r>
              <a:rPr lang="en-US" b="1" dirty="0"/>
              <a:t> </a:t>
            </a:r>
            <a:r>
              <a:rPr lang="en-US" b="1" dirty="0" err="1"/>
              <a:t>tükendiği</a:t>
            </a:r>
            <a:r>
              <a:rPr lang="en-US" b="1" dirty="0"/>
              <a:t> </a:t>
            </a:r>
            <a:r>
              <a:rPr lang="en-US" b="1" dirty="0" err="1"/>
              <a:t>zaman</a:t>
            </a:r>
            <a:r>
              <a:rPr lang="en-US" b="1" dirty="0"/>
              <a:t> </a:t>
            </a:r>
            <a:r>
              <a:rPr lang="en-US" b="1" dirty="0" err="1"/>
              <a:t>anlaşmazlığın</a:t>
            </a:r>
            <a:r>
              <a:rPr lang="en-US" b="1" dirty="0"/>
              <a:t> </a:t>
            </a:r>
            <a:r>
              <a:rPr lang="en-US" b="1" dirty="0" err="1"/>
              <a:t>çözümleyici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usul</a:t>
            </a:r>
            <a:r>
              <a:rPr lang="en-US" b="1" dirty="0"/>
              <a:t> </a:t>
            </a:r>
            <a:r>
              <a:rPr lang="en-US" b="1" dirty="0" err="1"/>
              <a:t>aracıdır</a:t>
            </a:r>
            <a:r>
              <a:rPr lang="en-US" b="1" dirty="0"/>
              <a:t>. </a:t>
            </a:r>
            <a:r>
              <a:rPr lang="en-US" b="1" dirty="0" err="1"/>
              <a:t>Tabii</a:t>
            </a:r>
            <a:r>
              <a:rPr lang="en-US" b="1" dirty="0"/>
              <a:t> </a:t>
            </a:r>
            <a:r>
              <a:rPr lang="en-US" b="1" dirty="0" err="1"/>
              <a:t>ki</a:t>
            </a:r>
            <a:r>
              <a:rPr lang="en-US" b="1" dirty="0"/>
              <a:t> </a:t>
            </a:r>
            <a:r>
              <a:rPr lang="en-US" b="1" dirty="0" err="1"/>
              <a:t>çoğunluğun</a:t>
            </a:r>
            <a:r>
              <a:rPr lang="en-US" b="1" dirty="0"/>
              <a:t> </a:t>
            </a:r>
            <a:r>
              <a:rPr lang="en-US" b="1" dirty="0" err="1"/>
              <a:t>kararı</a:t>
            </a:r>
            <a:r>
              <a:rPr lang="en-US" b="1" dirty="0"/>
              <a:t> </a:t>
            </a:r>
            <a:r>
              <a:rPr lang="en-US" b="1" dirty="0" err="1"/>
              <a:t>azınlığın</a:t>
            </a:r>
            <a:r>
              <a:rPr lang="en-US" b="1" dirty="0"/>
              <a:t> </a:t>
            </a:r>
            <a:r>
              <a:rPr lang="en-US" b="1" dirty="0" err="1"/>
              <a:t>çoğunluğun</a:t>
            </a:r>
            <a:r>
              <a:rPr lang="en-US" b="1" dirty="0"/>
              <a:t> </a:t>
            </a:r>
            <a:r>
              <a:rPr lang="en-US" b="1" dirty="0" err="1"/>
              <a:t>iradesini</a:t>
            </a:r>
            <a:r>
              <a:rPr lang="en-US" b="1" dirty="0"/>
              <a:t> </a:t>
            </a:r>
            <a:r>
              <a:rPr lang="en-US" b="1" dirty="0" err="1"/>
              <a:t>kaldırarak</a:t>
            </a:r>
            <a:r>
              <a:rPr lang="en-US" b="1" dirty="0"/>
              <a:t> </a:t>
            </a:r>
            <a:r>
              <a:rPr lang="en-US" b="1" dirty="0" err="1"/>
              <a:t>onlar</a:t>
            </a:r>
            <a:r>
              <a:rPr lang="en-US" b="1" dirty="0"/>
              <a:t> </a:t>
            </a:r>
            <a:r>
              <a:rPr lang="en-US" b="1" dirty="0" err="1"/>
              <a:t>adına</a:t>
            </a:r>
            <a:r>
              <a:rPr lang="en-US" b="1" dirty="0"/>
              <a:t> </a:t>
            </a:r>
            <a:r>
              <a:rPr lang="en-US" b="1" dirty="0" err="1"/>
              <a:t>karar</a:t>
            </a:r>
            <a:r>
              <a:rPr lang="en-US" b="1" dirty="0"/>
              <a:t> </a:t>
            </a:r>
            <a:r>
              <a:rPr lang="en-US" b="1" dirty="0" err="1"/>
              <a:t>vermesinden</a:t>
            </a:r>
            <a:r>
              <a:rPr lang="en-US" b="1" dirty="0"/>
              <a:t> </a:t>
            </a:r>
            <a:r>
              <a:rPr lang="en-US" b="1" dirty="0" err="1"/>
              <a:t>daha</a:t>
            </a:r>
            <a:r>
              <a:rPr lang="en-US" b="1" dirty="0"/>
              <a:t> </a:t>
            </a:r>
            <a:r>
              <a:rPr lang="en-US" b="1" dirty="0" err="1"/>
              <a:t>demokratiktir</a:t>
            </a:r>
            <a:r>
              <a:rPr lang="en-US" b="1" dirty="0"/>
              <a:t>. </a:t>
            </a:r>
            <a:r>
              <a:rPr lang="en-US" b="1" dirty="0" err="1"/>
              <a:t>Ancak</a:t>
            </a:r>
            <a:r>
              <a:rPr lang="en-US" b="1" dirty="0"/>
              <a:t> </a:t>
            </a:r>
            <a:r>
              <a:rPr lang="en-US" b="1" dirty="0" err="1"/>
              <a:t>çoğunluk</a:t>
            </a:r>
            <a:r>
              <a:rPr lang="en-US" b="1" dirty="0"/>
              <a:t> </a:t>
            </a:r>
            <a:r>
              <a:rPr lang="en-US" b="1" dirty="0" err="1"/>
              <a:t>yönetimi</a:t>
            </a:r>
            <a:r>
              <a:rPr lang="en-US" b="1" dirty="0"/>
              <a:t> </a:t>
            </a:r>
            <a:r>
              <a:rPr lang="en-US" b="1" dirty="0" err="1"/>
              <a:t>azınlığı</a:t>
            </a:r>
            <a:r>
              <a:rPr lang="en-US" b="1" dirty="0"/>
              <a:t> </a:t>
            </a:r>
            <a:r>
              <a:rPr lang="en-US" b="1" dirty="0" err="1"/>
              <a:t>güçsüz</a:t>
            </a:r>
            <a:r>
              <a:rPr lang="en-US" b="1" dirty="0"/>
              <a:t> </a:t>
            </a:r>
            <a:r>
              <a:rPr lang="en-US" b="1" dirty="0" err="1"/>
              <a:t>bırakacak</a:t>
            </a:r>
            <a:r>
              <a:rPr lang="en-US" b="1" dirty="0"/>
              <a:t> </a:t>
            </a:r>
            <a:r>
              <a:rPr lang="en-US" b="1" dirty="0" err="1"/>
              <a:t>biçimdeyse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demokrasiden</a:t>
            </a:r>
            <a:r>
              <a:rPr lang="en-US" b="1" dirty="0"/>
              <a:t> </a:t>
            </a:r>
            <a:r>
              <a:rPr lang="en-US" b="1" dirty="0" err="1"/>
              <a:t>ziyade</a:t>
            </a:r>
            <a:r>
              <a:rPr lang="en-US" b="1" dirty="0"/>
              <a:t> </a:t>
            </a:r>
            <a:r>
              <a:rPr lang="en-US" b="1" dirty="0" err="1"/>
              <a:t>karara</a:t>
            </a:r>
            <a:r>
              <a:rPr lang="en-US" b="1" dirty="0"/>
              <a:t> </a:t>
            </a:r>
            <a:r>
              <a:rPr lang="en-US" b="1" dirty="0" err="1"/>
              <a:t>ulaşmanın</a:t>
            </a:r>
            <a:r>
              <a:rPr lang="en-US" b="1" dirty="0"/>
              <a:t> en </a:t>
            </a:r>
            <a:r>
              <a:rPr lang="en-US" b="1" dirty="0" err="1"/>
              <a:t>çabuk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kolay</a:t>
            </a:r>
            <a:r>
              <a:rPr lang="en-US" b="1" dirty="0"/>
              <a:t> </a:t>
            </a:r>
            <a:r>
              <a:rPr lang="en-US" b="1" dirty="0" err="1"/>
              <a:t>yoludur</a:t>
            </a:r>
            <a:r>
              <a:rPr lang="en-US" b="1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Özgür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adil</a:t>
            </a:r>
            <a:r>
              <a:rPr lang="en-US" b="1" dirty="0" smtClean="0"/>
              <a:t> </a:t>
            </a:r>
            <a:r>
              <a:rPr lang="en-US" b="1" dirty="0" err="1" smtClean="0"/>
              <a:t>seçimler</a:t>
            </a:r>
            <a:r>
              <a:rPr lang="en-US" b="1" dirty="0" smtClean="0"/>
              <a:t>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Kamu</a:t>
            </a:r>
            <a:r>
              <a:rPr lang="en-US" b="1" dirty="0" smtClean="0"/>
              <a:t> </a:t>
            </a:r>
            <a:r>
              <a:rPr lang="en-US" b="1" dirty="0" err="1"/>
              <a:t>görevlilerinin</a:t>
            </a:r>
            <a:r>
              <a:rPr lang="en-US" b="1" dirty="0"/>
              <a:t> </a:t>
            </a:r>
            <a:r>
              <a:rPr lang="en-US" b="1" dirty="0" err="1"/>
              <a:t>sorumluluğunu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halk</a:t>
            </a:r>
            <a:r>
              <a:rPr lang="en-US" b="1" dirty="0"/>
              <a:t> </a:t>
            </a:r>
            <a:r>
              <a:rPr lang="en-US" b="1" dirty="0" err="1"/>
              <a:t>tarafından</a:t>
            </a:r>
            <a:r>
              <a:rPr lang="en-US" b="1" dirty="0"/>
              <a:t> </a:t>
            </a:r>
            <a:r>
              <a:rPr lang="en-US" b="1" dirty="0" err="1"/>
              <a:t>denetlenmesini</a:t>
            </a:r>
            <a:r>
              <a:rPr lang="en-US" b="1" dirty="0"/>
              <a:t> </a:t>
            </a:r>
            <a:r>
              <a:rPr lang="en-US" b="1" dirty="0" err="1"/>
              <a:t>sağlayan</a:t>
            </a:r>
            <a:r>
              <a:rPr lang="en-US" b="1" dirty="0"/>
              <a:t> </a:t>
            </a:r>
            <a:r>
              <a:rPr lang="en-US" b="1" dirty="0" err="1"/>
              <a:t>ana</a:t>
            </a:r>
            <a:r>
              <a:rPr lang="en-US" b="1" dirty="0"/>
              <a:t> </a:t>
            </a:r>
            <a:r>
              <a:rPr lang="en-US" b="1" dirty="0" err="1"/>
              <a:t>araç</a:t>
            </a:r>
            <a:r>
              <a:rPr lang="en-US" b="1" dirty="0"/>
              <a:t> </a:t>
            </a:r>
            <a:r>
              <a:rPr lang="en-US" b="1" dirty="0" err="1"/>
              <a:t>rekabetçi</a:t>
            </a:r>
            <a:r>
              <a:rPr lang="en-US" b="1" dirty="0"/>
              <a:t> </a:t>
            </a:r>
            <a:r>
              <a:rPr lang="en-US" b="1" dirty="0" err="1"/>
              <a:t>seçimdir</a:t>
            </a:r>
            <a:r>
              <a:rPr lang="en-US" b="1" dirty="0"/>
              <a:t>. </a:t>
            </a:r>
            <a:r>
              <a:rPr lang="en-US" b="1" dirty="0" err="1"/>
              <a:t>Hangi</a:t>
            </a:r>
            <a:r>
              <a:rPr lang="en-US" b="1" dirty="0"/>
              <a:t> </a:t>
            </a:r>
            <a:r>
              <a:rPr lang="en-US" b="1" dirty="0" err="1"/>
              <a:t>makamlara</a:t>
            </a:r>
            <a:r>
              <a:rPr lang="en-US" b="1" dirty="0"/>
              <a:t> </a:t>
            </a:r>
            <a:r>
              <a:rPr lang="en-US" b="1" dirty="0" err="1"/>
              <a:t>seçimle</a:t>
            </a:r>
            <a:r>
              <a:rPr lang="en-US" b="1" dirty="0"/>
              <a:t> </a:t>
            </a:r>
            <a:r>
              <a:rPr lang="en-US" b="1" dirty="0" err="1"/>
              <a:t>gelinebileceği</a:t>
            </a:r>
            <a:r>
              <a:rPr lang="en-US" b="1" dirty="0"/>
              <a:t> </a:t>
            </a:r>
            <a:r>
              <a:rPr lang="en-US" b="1" dirty="0" err="1"/>
              <a:t>seçim</a:t>
            </a:r>
            <a:r>
              <a:rPr lang="en-US" b="1" dirty="0"/>
              <a:t> </a:t>
            </a:r>
            <a:r>
              <a:rPr lang="en-US" b="1" dirty="0" err="1"/>
              <a:t>zamanı</a:t>
            </a:r>
            <a:r>
              <a:rPr lang="en-US" b="1" dirty="0"/>
              <a:t> </a:t>
            </a:r>
            <a:r>
              <a:rPr lang="en-US" b="1" dirty="0" err="1"/>
              <a:t>kimlerin</a:t>
            </a:r>
            <a:r>
              <a:rPr lang="en-US" b="1" dirty="0"/>
              <a:t> </a:t>
            </a:r>
            <a:r>
              <a:rPr lang="en-US" b="1" dirty="0" err="1"/>
              <a:t>oy</a:t>
            </a:r>
            <a:r>
              <a:rPr lang="en-US" b="1" dirty="0"/>
              <a:t> </a:t>
            </a:r>
            <a:r>
              <a:rPr lang="en-US" b="1" dirty="0" err="1"/>
              <a:t>kullanabileceği</a:t>
            </a:r>
            <a:r>
              <a:rPr lang="en-US" b="1" dirty="0"/>
              <a:t> </a:t>
            </a:r>
            <a:r>
              <a:rPr lang="en-US" b="1" dirty="0" err="1"/>
              <a:t>oyların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sayılacağı</a:t>
            </a:r>
            <a:r>
              <a:rPr lang="en-US" b="1" dirty="0"/>
              <a:t> </a:t>
            </a:r>
            <a:r>
              <a:rPr lang="en-US" b="1" dirty="0" err="1"/>
              <a:t>gibi</a:t>
            </a:r>
            <a:r>
              <a:rPr lang="en-US" b="1" dirty="0"/>
              <a:t> </a:t>
            </a:r>
            <a:r>
              <a:rPr lang="en-US" b="1" dirty="0" err="1"/>
              <a:t>kriterler</a:t>
            </a:r>
            <a:r>
              <a:rPr lang="en-US" b="1" dirty="0"/>
              <a:t> </a:t>
            </a:r>
            <a:r>
              <a:rPr lang="en-US" b="1" dirty="0" err="1"/>
              <a:t>bulunmaktadır</a:t>
            </a:r>
            <a:r>
              <a:rPr lang="en-US" b="1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Hükümetin</a:t>
            </a:r>
            <a:r>
              <a:rPr lang="en-US" b="1" dirty="0" smtClean="0"/>
              <a:t> </a:t>
            </a:r>
            <a:r>
              <a:rPr lang="en-US" b="1" dirty="0" err="1" smtClean="0"/>
              <a:t>anayasayla</a:t>
            </a:r>
            <a:r>
              <a:rPr lang="en-US" b="1" dirty="0" smtClean="0"/>
              <a:t> </a:t>
            </a:r>
            <a:r>
              <a:rPr lang="en-US" b="1" dirty="0" err="1" smtClean="0"/>
              <a:t>sınırlandırılması</a:t>
            </a:r>
            <a:r>
              <a:rPr lang="en-US" b="1" dirty="0" smtClean="0"/>
              <a:t>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Demokratik</a:t>
            </a:r>
            <a:r>
              <a:rPr lang="en-US" b="1" dirty="0" smtClean="0"/>
              <a:t> </a:t>
            </a:r>
            <a:r>
              <a:rPr lang="en-US" b="1" dirty="0" err="1"/>
              <a:t>usullere</a:t>
            </a:r>
            <a:r>
              <a:rPr lang="en-US" b="1" dirty="0"/>
              <a:t> </a:t>
            </a:r>
            <a:r>
              <a:rPr lang="en-US" b="1" dirty="0" err="1"/>
              <a:t>uygun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seçimle</a:t>
            </a:r>
            <a:r>
              <a:rPr lang="en-US" b="1" dirty="0"/>
              <a:t> </a:t>
            </a:r>
            <a:r>
              <a:rPr lang="en-US" b="1" dirty="0" err="1"/>
              <a:t>iş</a:t>
            </a:r>
            <a:r>
              <a:rPr lang="en-US" b="1" dirty="0"/>
              <a:t> </a:t>
            </a:r>
            <a:r>
              <a:rPr lang="en-US" b="1" dirty="0" err="1"/>
              <a:t>başına</a:t>
            </a:r>
            <a:r>
              <a:rPr lang="en-US" b="1" dirty="0"/>
              <a:t> </a:t>
            </a:r>
            <a:r>
              <a:rPr lang="en-US" b="1" dirty="0" err="1"/>
              <a:t>gelmiş</a:t>
            </a:r>
            <a:r>
              <a:rPr lang="en-US" b="1" dirty="0"/>
              <a:t> her </a:t>
            </a:r>
            <a:r>
              <a:rPr lang="en-US" b="1" dirty="0" err="1"/>
              <a:t>hükümette</a:t>
            </a:r>
            <a:r>
              <a:rPr lang="en-US" b="1" dirty="0"/>
              <a:t> </a:t>
            </a:r>
            <a:r>
              <a:rPr lang="en-US" b="1" dirty="0" err="1"/>
              <a:t>meşrudur</a:t>
            </a:r>
            <a:r>
              <a:rPr lang="en-US" b="1" dirty="0"/>
              <a:t>. </a:t>
            </a:r>
            <a:r>
              <a:rPr lang="en-US" b="1" dirty="0" err="1"/>
              <a:t>Ancak</a:t>
            </a:r>
            <a:r>
              <a:rPr lang="en-US" b="1" dirty="0"/>
              <a:t> </a:t>
            </a:r>
            <a:r>
              <a:rPr lang="en-US" b="1" dirty="0" err="1"/>
              <a:t>iktidara</a:t>
            </a:r>
            <a:r>
              <a:rPr lang="en-US" b="1" dirty="0"/>
              <a:t> </a:t>
            </a:r>
            <a:r>
              <a:rPr lang="en-US" b="1" dirty="0" err="1"/>
              <a:t>gelen</a:t>
            </a:r>
            <a:r>
              <a:rPr lang="en-US" b="1" dirty="0"/>
              <a:t> </a:t>
            </a:r>
            <a:r>
              <a:rPr lang="en-US" b="1" dirty="0" err="1"/>
              <a:t>kişiler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makamın</a:t>
            </a:r>
            <a:r>
              <a:rPr lang="en-US" b="1" dirty="0"/>
              <a:t> </a:t>
            </a:r>
            <a:r>
              <a:rPr lang="en-US" b="1" dirty="0" err="1"/>
              <a:t>gücünün</a:t>
            </a:r>
            <a:r>
              <a:rPr lang="en-US" b="1" dirty="0"/>
              <a:t> </a:t>
            </a:r>
            <a:r>
              <a:rPr lang="en-US" b="1" dirty="0" err="1"/>
              <a:t>etkisinde</a:t>
            </a:r>
            <a:r>
              <a:rPr lang="en-US" b="1" dirty="0"/>
              <a:t> </a:t>
            </a:r>
            <a:r>
              <a:rPr lang="en-US" b="1" dirty="0" err="1"/>
              <a:t>kalarak</a:t>
            </a:r>
            <a:r>
              <a:rPr lang="en-US" b="1" dirty="0"/>
              <a:t> </a:t>
            </a:r>
            <a:r>
              <a:rPr lang="en-US" b="1" dirty="0" err="1"/>
              <a:t>kendi</a:t>
            </a:r>
            <a:r>
              <a:rPr lang="en-US" b="1" dirty="0"/>
              <a:t> </a:t>
            </a:r>
            <a:r>
              <a:rPr lang="en-US" b="1" dirty="0" err="1"/>
              <a:t>keyfi</a:t>
            </a:r>
            <a:r>
              <a:rPr lang="en-US" b="1" dirty="0"/>
              <a:t> </a:t>
            </a:r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/>
              <a:t>biçimlerini</a:t>
            </a:r>
            <a:r>
              <a:rPr lang="en-US" b="1" dirty="0"/>
              <a:t> </a:t>
            </a:r>
            <a:r>
              <a:rPr lang="en-US" b="1" dirty="0" err="1"/>
              <a:t>uygulayabilirler</a:t>
            </a:r>
            <a:r>
              <a:rPr lang="en-US" b="1" dirty="0"/>
              <a:t>. </a:t>
            </a:r>
            <a:r>
              <a:rPr lang="en-US" b="1" dirty="0" err="1"/>
              <a:t>Bunun</a:t>
            </a:r>
            <a:r>
              <a:rPr lang="en-US" b="1" dirty="0"/>
              <a:t> </a:t>
            </a:r>
            <a:r>
              <a:rPr lang="en-US" b="1" dirty="0" err="1"/>
              <a:t>önüne</a:t>
            </a:r>
            <a:r>
              <a:rPr lang="en-US" b="1" dirty="0"/>
              <a:t> </a:t>
            </a:r>
            <a:r>
              <a:rPr lang="en-US" b="1" dirty="0" err="1"/>
              <a:t>geçmek</a:t>
            </a:r>
            <a:r>
              <a:rPr lang="en-US" b="1" dirty="0"/>
              <a:t> </a:t>
            </a:r>
            <a:r>
              <a:rPr lang="en-US" b="1" dirty="0" err="1"/>
              <a:t>adına</a:t>
            </a:r>
            <a:r>
              <a:rPr lang="en-US" b="1" dirty="0"/>
              <a:t> </a:t>
            </a:r>
            <a:r>
              <a:rPr lang="en-US" b="1" dirty="0" err="1"/>
              <a:t>hükümetler</a:t>
            </a:r>
            <a:r>
              <a:rPr lang="en-US" b="1" dirty="0"/>
              <a:t> </a:t>
            </a:r>
            <a:r>
              <a:rPr lang="en-US" b="1" dirty="0" err="1" smtClean="0"/>
              <a:t>anayasayla</a:t>
            </a:r>
            <a:r>
              <a:rPr lang="en-US" b="1" dirty="0" smtClean="0"/>
              <a:t> </a:t>
            </a:r>
            <a:r>
              <a:rPr lang="en-US" b="1" dirty="0" err="1" smtClean="0"/>
              <a:t>sınırlandırılmışlardır</a:t>
            </a:r>
            <a:r>
              <a:rPr lang="en-US" b="1" dirty="0"/>
              <a:t>. </a:t>
            </a:r>
            <a:r>
              <a:rPr lang="en-US" b="1" dirty="0" err="1"/>
              <a:t>Mahkemelerinde</a:t>
            </a:r>
            <a:r>
              <a:rPr lang="en-US" b="1" dirty="0"/>
              <a:t> </a:t>
            </a:r>
            <a:r>
              <a:rPr lang="en-US" b="1" dirty="0" err="1"/>
              <a:t>anayasayı</a:t>
            </a:r>
            <a:r>
              <a:rPr lang="en-US" b="1" dirty="0"/>
              <a:t> </a:t>
            </a:r>
            <a:r>
              <a:rPr lang="en-US" b="1" dirty="0" err="1"/>
              <a:t>koruma</a:t>
            </a:r>
            <a:r>
              <a:rPr lang="en-US" b="1" dirty="0"/>
              <a:t> </a:t>
            </a:r>
            <a:r>
              <a:rPr lang="en-US" b="1" dirty="0" err="1"/>
              <a:t>adına</a:t>
            </a:r>
            <a:r>
              <a:rPr lang="en-US" b="1" dirty="0"/>
              <a:t> </a:t>
            </a:r>
            <a:r>
              <a:rPr lang="en-US" b="1" dirty="0" err="1"/>
              <a:t>hükümetten</a:t>
            </a:r>
            <a:r>
              <a:rPr lang="en-US" b="1" dirty="0"/>
              <a:t> </a:t>
            </a:r>
            <a:r>
              <a:rPr lang="en-US" b="1" dirty="0" err="1"/>
              <a:t>bağımsız</a:t>
            </a:r>
            <a:r>
              <a:rPr lang="en-US" b="1" dirty="0"/>
              <a:t> </a:t>
            </a:r>
            <a:r>
              <a:rPr lang="en-US" b="1" dirty="0" err="1"/>
              <a:t>olması</a:t>
            </a:r>
            <a:r>
              <a:rPr lang="en-US" b="1" dirty="0"/>
              <a:t> </a:t>
            </a:r>
            <a:r>
              <a:rPr lang="en-US" b="1" dirty="0" err="1"/>
              <a:t>yani</a:t>
            </a:r>
            <a:r>
              <a:rPr lang="en-US" b="1" dirty="0"/>
              <a:t> </a:t>
            </a:r>
            <a:r>
              <a:rPr lang="en-US" b="1" dirty="0" err="1"/>
              <a:t>bağımsız</a:t>
            </a:r>
            <a:r>
              <a:rPr lang="en-US" b="1" dirty="0"/>
              <a:t> </a:t>
            </a:r>
            <a:r>
              <a:rPr lang="en-US" b="1" dirty="0" err="1"/>
              <a:t>yargı</a:t>
            </a:r>
            <a:r>
              <a:rPr lang="en-US" b="1" dirty="0"/>
              <a:t> </a:t>
            </a:r>
            <a:r>
              <a:rPr lang="en-US" b="1" dirty="0" err="1"/>
              <a:t>hükümetlerin</a:t>
            </a:r>
            <a:r>
              <a:rPr lang="en-US" b="1" dirty="0"/>
              <a:t> </a:t>
            </a:r>
            <a:r>
              <a:rPr lang="en-US" b="1" dirty="0" err="1"/>
              <a:t>keyfi</a:t>
            </a:r>
            <a:r>
              <a:rPr lang="en-US" b="1" dirty="0"/>
              <a:t> </a:t>
            </a:r>
            <a:r>
              <a:rPr lang="en-US" b="1" dirty="0" err="1"/>
              <a:t>yönetiminin</a:t>
            </a:r>
            <a:r>
              <a:rPr lang="en-US" b="1" dirty="0"/>
              <a:t> </a:t>
            </a:r>
            <a:r>
              <a:rPr lang="en-US" b="1" dirty="0" err="1"/>
              <a:t>önüne</a:t>
            </a:r>
            <a:r>
              <a:rPr lang="en-US" b="1" dirty="0"/>
              <a:t> </a:t>
            </a:r>
            <a:r>
              <a:rPr lang="en-US" b="1" dirty="0" err="1"/>
              <a:t>geçilmesinde</a:t>
            </a:r>
            <a:r>
              <a:rPr lang="en-US" b="1" dirty="0"/>
              <a:t> </a:t>
            </a:r>
            <a:r>
              <a:rPr lang="en-US" b="1" dirty="0" err="1"/>
              <a:t>ikinci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yöntemdir</a:t>
            </a:r>
            <a:r>
              <a:rPr lang="en-US" b="1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546</Words>
  <Application>Microsoft Office PowerPoint</Application>
  <PresentationFormat>Ekran Gösterisi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Theme</vt:lpstr>
      <vt:lpstr>Demokrasi</vt:lpstr>
      <vt:lpstr>Demokrasi nedir?</vt:lpstr>
      <vt:lpstr>PowerPoint Sunusu</vt:lpstr>
      <vt:lpstr>Demokrasinin özellikleri</vt:lpstr>
      <vt:lpstr>PowerPoint Sunusu</vt:lpstr>
      <vt:lpstr>Halk egemenliği ve hükümetin yönetilenlerin rızasına dayanması:  </vt:lpstr>
      <vt:lpstr>Çoğunluğun yönetimi:</vt:lpstr>
      <vt:lpstr>Özgür ve adil seçimler:</vt:lpstr>
      <vt:lpstr>Hükümetin anayasayla sınırlandırılması:</vt:lpstr>
      <vt:lpstr>Kanun önünde eşitlik: </vt:lpstr>
      <vt:lpstr>Kişi Hakları</vt:lpstr>
      <vt:lpstr>Sosyal ve Ekonomik Haklar</vt:lpstr>
      <vt:lpstr>Siyasi haklar</vt:lpstr>
    </vt:vector>
  </TitlesOfParts>
  <Company>TODAİE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Demokrasi</dc:title>
  <dc:creator>Aslı  Yağmurlu</dc:creator>
  <cp:lastModifiedBy>aslı</cp:lastModifiedBy>
  <cp:revision>7</cp:revision>
  <dcterms:created xsi:type="dcterms:W3CDTF">2014-02-27T19:41:22Z</dcterms:created>
  <dcterms:modified xsi:type="dcterms:W3CDTF">2016-03-21T13:05:39Z</dcterms:modified>
</cp:coreProperties>
</file>