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13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75" r:id="rId9"/>
    <p:sldId id="278" r:id="rId10"/>
    <p:sldId id="262" r:id="rId11"/>
    <p:sldId id="263" r:id="rId12"/>
    <p:sldId id="264" r:id="rId13"/>
    <p:sldId id="265" r:id="rId14"/>
    <p:sldId id="266" r:id="rId15"/>
    <p:sldId id="269" r:id="rId16"/>
    <p:sldId id="270" r:id="rId17"/>
    <p:sldId id="271" r:id="rId18"/>
    <p:sldId id="272" r:id="rId19"/>
    <p:sldId id="277" r:id="rId20"/>
    <p:sldId id="261" r:id="rId21"/>
    <p:sldId id="273" r:id="rId22"/>
    <p:sldId id="274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2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4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59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849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21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51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1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25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5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7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5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1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3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2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7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0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2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29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  <p:sldLayoutId id="2147484128" r:id="rId15"/>
    <p:sldLayoutId id="2147484129" r:id="rId16"/>
    <p:sldLayoutId id="21474841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“OCHO APELLIDOS VASCOS”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2014</a:t>
            </a:r>
          </a:p>
          <a:p>
            <a:pPr algn="ctr"/>
            <a:r>
              <a:rPr lang="es-ES" dirty="0" smtClean="0"/>
              <a:t>Director DE LA PELÍCULA: Emilio Martínez-lázaro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9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53589" y="399143"/>
            <a:ext cx="1030659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 smtClean="0"/>
              <a:t>Los ocho </a:t>
            </a:r>
            <a:r>
              <a:rPr lang="es-ES" sz="4400" dirty="0"/>
              <a:t>apellidos </a:t>
            </a:r>
            <a:r>
              <a:rPr lang="es-ES" sz="4400" dirty="0" smtClean="0"/>
              <a:t>vascos que se le ocurren son estos: </a:t>
            </a:r>
            <a:endParaRPr lang="es-ES" sz="4400" dirty="0"/>
          </a:p>
          <a:p>
            <a:r>
              <a:rPr lang="es-ES" sz="4400" dirty="0" smtClean="0"/>
              <a:t>	Gabilondo						Igartiburu</a:t>
            </a:r>
          </a:p>
          <a:p>
            <a:r>
              <a:rPr lang="es-ES" sz="4400" dirty="0" smtClean="0"/>
              <a:t>	Urdangarín						Erentxun</a:t>
            </a:r>
          </a:p>
          <a:p>
            <a:r>
              <a:rPr lang="es-ES" sz="4400" dirty="0" smtClean="0"/>
              <a:t>	Zubizarreta						Otegui</a:t>
            </a:r>
          </a:p>
          <a:p>
            <a:r>
              <a:rPr lang="es-ES" sz="4400" dirty="0" smtClean="0"/>
              <a:t>	Arguiñano					</a:t>
            </a:r>
            <a:r>
              <a:rPr lang="tr-TR" sz="4400" dirty="0"/>
              <a:t> </a:t>
            </a:r>
            <a:r>
              <a:rPr lang="tr-TR" sz="4400" dirty="0" smtClean="0"/>
              <a:t>     </a:t>
            </a:r>
            <a:r>
              <a:rPr lang="es-ES" sz="4400" dirty="0" smtClean="0"/>
              <a:t>Clemente</a:t>
            </a:r>
          </a:p>
          <a:p>
            <a:endParaRPr lang="es-ES" sz="4400" dirty="0"/>
          </a:p>
          <a:p>
            <a:r>
              <a:rPr lang="es-ES" sz="4400" dirty="0" smtClean="0"/>
              <a:t>¿Por qué elige estos apellidos?</a:t>
            </a:r>
          </a:p>
          <a:p>
            <a:r>
              <a:rPr lang="es-ES" sz="4400" dirty="0" smtClean="0"/>
              <a:t>¿Cuál de ellos no es vasco?</a:t>
            </a:r>
            <a:endParaRPr lang="es-ES" sz="4400" dirty="0"/>
          </a:p>
          <a:p>
            <a:endParaRPr lang="es-ES" sz="4400" dirty="0" smtClean="0"/>
          </a:p>
        </p:txBody>
      </p:sp>
    </p:spTree>
    <p:extLst>
      <p:ext uri="{BB962C8B-B14F-4D97-AF65-F5344CB8AC3E}">
        <p14:creationId xmlns:p14="http://schemas.microsoft.com/office/powerpoint/2010/main" val="2097861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193075" y="2261588"/>
            <a:ext cx="103936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solidFill>
                  <a:prstClr val="white"/>
                </a:solidFill>
              </a:rPr>
              <a:t>Son los apellidos de gente vasca famosa en España. ¿Los conoces?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56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Iñaki gabilondo</a:t>
            </a:r>
            <a:endParaRPr lang="tr-TR" b="1" dirty="0"/>
          </a:p>
        </p:txBody>
      </p:sp>
      <p:pic>
        <p:nvPicPr>
          <p:cNvPr id="2050" name="Picture 2" descr="https://www.biografiasyvidas.com/biografia/g/fotos/gabilo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4" y="2097088"/>
            <a:ext cx="4464231" cy="37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667012" y="2312126"/>
            <a:ext cx="61418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prstClr val="white"/>
                </a:solidFill>
              </a:rPr>
              <a:t>Periodista y locutor de radio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0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Iñaki urdangarín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15144" y="2589122"/>
            <a:ext cx="6579914" cy="1799998"/>
          </a:xfrm>
        </p:spPr>
        <p:txBody>
          <a:bodyPr>
            <a:noAutofit/>
          </a:bodyPr>
          <a:lstStyle/>
          <a:p>
            <a:r>
              <a:rPr lang="es-ES" sz="4000" dirty="0" smtClean="0"/>
              <a:t>Marido de la Infanta Cristina (hermana del Rey Felipe VI)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48" y="1888536"/>
            <a:ext cx="4671558" cy="306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1412" y="618517"/>
            <a:ext cx="10014267" cy="1630969"/>
          </a:xfrm>
        </p:spPr>
        <p:txBody>
          <a:bodyPr/>
          <a:lstStyle/>
          <a:p>
            <a:r>
              <a:rPr lang="es-ES" b="1" dirty="0" smtClean="0"/>
              <a:t>Andoni zubizarreta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09359" y="2752589"/>
            <a:ext cx="5025434" cy="937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dirty="0" smtClean="0"/>
              <a:t>Portero de fútbol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20" y="1915749"/>
            <a:ext cx="5440657" cy="354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6910" y="200507"/>
            <a:ext cx="9905998" cy="1197219"/>
          </a:xfrm>
        </p:spPr>
        <p:txBody>
          <a:bodyPr/>
          <a:lstStyle/>
          <a:p>
            <a:r>
              <a:rPr lang="es-ES" b="1" dirty="0" smtClean="0"/>
              <a:t>Karlos arguiñano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77840" y="2484618"/>
            <a:ext cx="5547948" cy="1251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 smtClean="0"/>
              <a:t>Cocinero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002" y="1679077"/>
            <a:ext cx="3154685" cy="471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Anne igartiburu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64777" y="3803967"/>
            <a:ext cx="5482634" cy="1251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 smtClean="0"/>
              <a:t>Presentadora de televisión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234" y="209708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Mikel erentxun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4937" y="2249487"/>
            <a:ext cx="4202474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dirty="0" smtClean="0"/>
              <a:t>Cantautor</a:t>
            </a:r>
          </a:p>
          <a:p>
            <a:pPr marL="0" indent="0">
              <a:buNone/>
            </a:pPr>
            <a:endParaRPr lang="es-ES" sz="3600" dirty="0"/>
          </a:p>
          <a:p>
            <a:pPr marL="0" indent="0">
              <a:buNone/>
            </a:pPr>
            <a:r>
              <a:rPr lang="es-ES" sz="3600" dirty="0" smtClean="0"/>
              <a:t>Vocalista del grupo de música Duncan Dhu.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75" y="2097088"/>
            <a:ext cx="5660487" cy="31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Arnaldo OTEGI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09805" y="2387690"/>
            <a:ext cx="4920931" cy="2413953"/>
          </a:xfrm>
        </p:spPr>
        <p:txBody>
          <a:bodyPr>
            <a:normAutofit/>
          </a:bodyPr>
          <a:lstStyle/>
          <a:p>
            <a:r>
              <a:rPr lang="es-ES" dirty="0" smtClean="0"/>
              <a:t>Exportavoz de Batasuna (partido político independentista vasco)</a:t>
            </a:r>
          </a:p>
          <a:p>
            <a:r>
              <a:rPr lang="es-ES" dirty="0" smtClean="0"/>
              <a:t>Perteneció a la banda de ETA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93" y="1959429"/>
            <a:ext cx="5811432" cy="327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Javier clemente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0" y="2793773"/>
            <a:ext cx="4189411" cy="24531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dirty="0" smtClean="0"/>
              <a:t>Exfutbolista y entrenador de fútbol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54" y="2097088"/>
            <a:ext cx="60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05839" y="518120"/>
            <a:ext cx="9183189" cy="846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es-ES" sz="4400" b="1" dirty="0" smtClean="0">
                <a:solidFill>
                  <a:prstClr val="white"/>
                </a:solidFill>
              </a:rPr>
              <a:t>¿Cómo se llaman los protagonistas? </a:t>
            </a:r>
            <a:endParaRPr lang="tr-TR" sz="4400" b="1" dirty="0">
              <a:solidFill>
                <a:prstClr val="white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332" y="1547578"/>
            <a:ext cx="7380201" cy="258988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05837" y="4320345"/>
            <a:ext cx="9183189" cy="184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es-ES" sz="4400" b="1" dirty="0" smtClean="0">
                <a:solidFill>
                  <a:prstClr val="white"/>
                </a:solidFill>
              </a:rPr>
              <a:t>Koldo / Merche / Rafa / Amaia </a:t>
            </a:r>
          </a:p>
          <a:p>
            <a:pPr lvl="0" algn="ctr" defTabSz="914400">
              <a:lnSpc>
                <a:spcPct val="120000"/>
              </a:lnSpc>
              <a:spcBef>
                <a:spcPts val="1000"/>
              </a:spcBef>
              <a:buSzPct val="125000"/>
            </a:pPr>
            <a:endParaRPr lang="tr-TR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3099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45475" y="832897"/>
            <a:ext cx="97448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/>
              <a:t>¿Cómo </a:t>
            </a:r>
            <a:r>
              <a:rPr lang="es-ES" sz="4400" b="1" dirty="0"/>
              <a:t>acaba Rafa liderando una manifestación independentista?</a:t>
            </a:r>
            <a:endParaRPr lang="tr-TR" sz="44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176" y="263214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1413" y="109067"/>
            <a:ext cx="9905998" cy="63551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/>
              <a:t>cıtas</a:t>
            </a:r>
            <a:r>
              <a:rPr lang="es-ES" sz="3200" b="1" dirty="0" smtClean="0"/>
              <a:t> coloquiales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6057" y="744582"/>
            <a:ext cx="11625943" cy="5930537"/>
          </a:xfrm>
        </p:spPr>
        <p:txBody>
          <a:bodyPr>
            <a:normAutofit lnSpcReduction="10000"/>
          </a:bodyPr>
          <a:lstStyle/>
          <a:p>
            <a:r>
              <a:rPr lang="es-ES" sz="2800" dirty="0"/>
              <a:t> </a:t>
            </a:r>
            <a:r>
              <a:rPr lang="es-ES" sz="2800" dirty="0" smtClean="0"/>
              <a:t>“</a:t>
            </a:r>
            <a:r>
              <a:rPr lang="es-ES" sz="2800" dirty="0"/>
              <a:t>Yo no quiero que </a:t>
            </a:r>
            <a:r>
              <a:rPr lang="es-ES" sz="2800" b="1" dirty="0"/>
              <a:t>se quede con mi cara</a:t>
            </a:r>
            <a:r>
              <a:rPr lang="es-ES" sz="2800" dirty="0"/>
              <a:t>”. </a:t>
            </a:r>
          </a:p>
          <a:p>
            <a:r>
              <a:rPr lang="es-ES" sz="2800" dirty="0" smtClean="0"/>
              <a:t>“</a:t>
            </a:r>
            <a:r>
              <a:rPr lang="es-ES" sz="2800" dirty="0"/>
              <a:t>Los vascos no pueden vernos a los andaluces </a:t>
            </a:r>
            <a:r>
              <a:rPr lang="es-ES" sz="2800" b="1" dirty="0"/>
              <a:t>ni en pintura</a:t>
            </a:r>
            <a:r>
              <a:rPr lang="es-ES" sz="2800" dirty="0"/>
              <a:t>”. </a:t>
            </a:r>
          </a:p>
          <a:p>
            <a:r>
              <a:rPr lang="es-ES" sz="2800" dirty="0" smtClean="0"/>
              <a:t> </a:t>
            </a:r>
            <a:r>
              <a:rPr lang="es-ES" sz="2800" dirty="0"/>
              <a:t>“No quiero que mi padre se entere de que me </a:t>
            </a:r>
            <a:r>
              <a:rPr lang="es-ES" sz="2800" b="1" dirty="0"/>
              <a:t>han dejado plantada</a:t>
            </a:r>
            <a:r>
              <a:rPr lang="es-ES" sz="2800" dirty="0" smtClean="0"/>
              <a:t>”. </a:t>
            </a:r>
            <a:endParaRPr lang="es-ES" sz="2800" dirty="0"/>
          </a:p>
          <a:p>
            <a:r>
              <a:rPr lang="es-ES" sz="2800" dirty="0" smtClean="0"/>
              <a:t>“</a:t>
            </a:r>
            <a:r>
              <a:rPr lang="es-ES" sz="2800" dirty="0"/>
              <a:t>Cada vez que te vaya a salir un </a:t>
            </a:r>
            <a:r>
              <a:rPr lang="es-ES" sz="2800" b="1" dirty="0"/>
              <a:t>miarma</a:t>
            </a:r>
            <a:r>
              <a:rPr lang="es-ES" sz="2800" dirty="0"/>
              <a:t> de esos, dices </a:t>
            </a:r>
            <a:r>
              <a:rPr lang="es-ES" sz="2800" b="1" dirty="0"/>
              <a:t>ahibalahostia</a:t>
            </a:r>
            <a:r>
              <a:rPr lang="es-ES" sz="2800" dirty="0"/>
              <a:t>”. </a:t>
            </a:r>
          </a:p>
          <a:p>
            <a:r>
              <a:rPr lang="es-ES" sz="2800" dirty="0" smtClean="0"/>
              <a:t>“</a:t>
            </a:r>
            <a:r>
              <a:rPr lang="es-ES" sz="2800" dirty="0"/>
              <a:t>Con uno del sur </a:t>
            </a:r>
            <a:r>
              <a:rPr lang="es-ES" sz="2800" b="1" dirty="0"/>
              <a:t>salió</a:t>
            </a:r>
            <a:r>
              <a:rPr lang="es-ES" sz="2800" dirty="0"/>
              <a:t> Amaia. De Vitoria era”. </a:t>
            </a:r>
          </a:p>
          <a:p>
            <a:r>
              <a:rPr lang="es-ES" sz="2800" dirty="0" smtClean="0"/>
              <a:t>“</a:t>
            </a:r>
            <a:r>
              <a:rPr lang="es-ES" sz="2800" dirty="0"/>
              <a:t>Me puedes dejar sin la medalla de la Macarena, pero la gomina </a:t>
            </a:r>
            <a:r>
              <a:rPr lang="es-ES" sz="2800" b="1" dirty="0"/>
              <a:t>ni tocarla</a:t>
            </a:r>
            <a:r>
              <a:rPr lang="es-ES" sz="2800" dirty="0"/>
              <a:t>”.</a:t>
            </a:r>
          </a:p>
          <a:p>
            <a:r>
              <a:rPr lang="es-ES" sz="2800" dirty="0" smtClean="0"/>
              <a:t>“</a:t>
            </a:r>
            <a:r>
              <a:rPr lang="es-ES" sz="2800" dirty="0"/>
              <a:t>Pero tú </a:t>
            </a:r>
            <a:r>
              <a:rPr lang="es-ES" sz="2800" b="1" dirty="0"/>
              <a:t>sígueme el rollo</a:t>
            </a:r>
            <a:r>
              <a:rPr lang="es-ES" sz="2800" dirty="0"/>
              <a:t>. A partir de ahora eres mi madre ¿vale?” </a:t>
            </a:r>
          </a:p>
          <a:p>
            <a:r>
              <a:rPr lang="es-ES" sz="2800" dirty="0" smtClean="0"/>
              <a:t>“¡</a:t>
            </a:r>
            <a:r>
              <a:rPr lang="es-ES" sz="2800" dirty="0"/>
              <a:t>Illa, illa, illa, Euskadi maravilla</a:t>
            </a:r>
            <a:r>
              <a:rPr lang="es-ES" sz="2800" dirty="0" smtClean="0"/>
              <a:t>!</a:t>
            </a:r>
          </a:p>
          <a:p>
            <a:r>
              <a:rPr lang="es-ES" sz="2800" dirty="0"/>
              <a:t>“Si voy a </a:t>
            </a:r>
            <a:r>
              <a:rPr lang="es-ES" sz="2800" b="1" dirty="0"/>
              <a:t>echar la casa por la ventana </a:t>
            </a:r>
            <a:r>
              <a:rPr lang="es-ES" sz="2800" dirty="0"/>
              <a:t>para el banquete por lo menos dejadme elegir el cura”.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85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2514" y="2249487"/>
            <a:ext cx="10524898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 smtClean="0"/>
              <a:t>Al final, </a:t>
            </a:r>
          </a:p>
          <a:p>
            <a:pPr marL="0" indent="0" algn="ctr">
              <a:buNone/>
            </a:pPr>
            <a:r>
              <a:rPr lang="es-ES" sz="4400" b="1" dirty="0" smtClean="0"/>
              <a:t>¿qué hace Amaia para reconquistar a Rafa?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26391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10783" y="760321"/>
            <a:ext cx="9905999" cy="51440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4400" b="1" dirty="0" smtClean="0"/>
              <a:t>¿Qué te ha parecido la película? </a:t>
            </a:r>
          </a:p>
          <a:p>
            <a:pPr marL="0" indent="0">
              <a:buNone/>
            </a:pPr>
            <a:endParaRPr lang="es-ES" sz="4400" b="1" dirty="0" smtClean="0"/>
          </a:p>
          <a:p>
            <a:pPr marL="0" indent="0">
              <a:buNone/>
            </a:pPr>
            <a:r>
              <a:rPr lang="es-ES" sz="4400" b="1" dirty="0" smtClean="0"/>
              <a:t>¿Por qué crees que ha sido una película tan taquillera en España?</a:t>
            </a:r>
          </a:p>
          <a:p>
            <a:pPr marL="0" indent="0">
              <a:buNone/>
            </a:pPr>
            <a:endParaRPr lang="es-ES" sz="4400" b="1" dirty="0"/>
          </a:p>
          <a:p>
            <a:pPr marL="0" indent="0">
              <a:buNone/>
            </a:pPr>
            <a:r>
              <a:rPr lang="es-ES" sz="4400" b="1" dirty="0" smtClean="0"/>
              <a:t>¿Puedes pensar en alguna película turca que se </a:t>
            </a:r>
            <a:r>
              <a:rPr lang="tr-TR" sz="4400" b="1" dirty="0" smtClean="0"/>
              <a:t>le </a:t>
            </a:r>
            <a:r>
              <a:rPr lang="es-ES" sz="4400" b="1" dirty="0" smtClean="0"/>
              <a:t>parezca?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43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0339" y="422575"/>
            <a:ext cx="9905998" cy="1275596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Tópicos</a:t>
            </a:r>
            <a:r>
              <a:rPr lang="tr-TR" b="1" dirty="0" smtClean="0"/>
              <a:t> </a:t>
            </a:r>
            <a:r>
              <a:rPr lang="tr-TR" b="1" dirty="0" err="1"/>
              <a:t>regionales</a:t>
            </a:r>
            <a:r>
              <a:rPr lang="tr-TR" b="1" dirty="0"/>
              <a:t> </a:t>
            </a:r>
            <a:r>
              <a:rPr lang="tr-TR" b="1" dirty="0" err="1" smtClean="0"/>
              <a:t>españoles</a:t>
            </a:r>
            <a:r>
              <a:rPr lang="tr-TR" b="1" dirty="0" smtClean="0"/>
              <a:t> 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8011" y="1269772"/>
            <a:ext cx="11025052" cy="5157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¿</a:t>
            </a:r>
            <a:r>
              <a:rPr lang="es-E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 quiénes se asocian estos</a:t>
            </a:r>
            <a:r>
              <a:rPr lang="tr-T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tópico</a:t>
            </a:r>
            <a:r>
              <a:rPr lang="es-E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s, </a:t>
            </a:r>
            <a:r>
              <a:rPr lang="tr-TR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</a:t>
            </a:r>
            <a:r>
              <a:rPr lang="tr-T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los</a:t>
            </a:r>
            <a:r>
              <a:rPr lang="tr-T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vascos</a:t>
            </a:r>
            <a:r>
              <a:rPr lang="tr-T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o </a:t>
            </a:r>
            <a:r>
              <a:rPr lang="tr-TR" sz="2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con</a:t>
            </a:r>
            <a:r>
              <a:rPr lang="tr-T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los</a:t>
            </a:r>
            <a:r>
              <a:rPr lang="tr-TR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and</a:t>
            </a:r>
            <a:r>
              <a:rPr lang="es-E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aluces?</a:t>
            </a:r>
          </a:p>
          <a:p>
            <a:pPr marL="0" indent="0">
              <a:buNone/>
            </a:pPr>
            <a:r>
              <a:rPr lang="tr-TR" sz="2800" dirty="0"/>
              <a:t>Son </a:t>
            </a:r>
            <a:r>
              <a:rPr lang="tr-TR" sz="2800" dirty="0" err="1" smtClean="0"/>
              <a:t>serios</a:t>
            </a:r>
            <a:r>
              <a:rPr lang="es-ES" sz="2800" dirty="0"/>
              <a:t>	</a:t>
            </a:r>
            <a:r>
              <a:rPr lang="es-ES" sz="2800" dirty="0" smtClean="0"/>
              <a:t>		</a:t>
            </a:r>
            <a:r>
              <a:rPr lang="tr-TR" sz="2800" dirty="0" smtClean="0"/>
              <a:t>Son </a:t>
            </a:r>
            <a:r>
              <a:rPr lang="tr-TR" sz="2800" dirty="0" err="1"/>
              <a:t>unos</a:t>
            </a:r>
            <a:r>
              <a:rPr lang="tr-TR" sz="2800" dirty="0"/>
              <a:t> </a:t>
            </a:r>
            <a:r>
              <a:rPr lang="tr-TR" sz="2800" dirty="0" err="1" smtClean="0"/>
              <a:t>vagos</a:t>
            </a:r>
            <a:r>
              <a:rPr lang="es-ES" sz="2800" dirty="0"/>
              <a:t>	</a:t>
            </a:r>
            <a:r>
              <a:rPr lang="es-ES" sz="2800" dirty="0" smtClean="0"/>
              <a:t>	</a:t>
            </a:r>
            <a:r>
              <a:rPr lang="tr-TR" sz="2800" dirty="0" smtClean="0"/>
              <a:t>Son </a:t>
            </a:r>
            <a:r>
              <a:rPr lang="tr-TR" sz="2800" dirty="0" err="1"/>
              <a:t>muy</a:t>
            </a:r>
            <a:r>
              <a:rPr lang="tr-TR" sz="2800" dirty="0"/>
              <a:t> </a:t>
            </a:r>
            <a:r>
              <a:rPr lang="tr-TR" sz="2800" dirty="0" err="1"/>
              <a:t>religiosos</a:t>
            </a:r>
            <a:endParaRPr lang="tr-TR" sz="2800" dirty="0"/>
          </a:p>
          <a:p>
            <a:pPr marL="0" indent="0">
              <a:buNone/>
            </a:pPr>
            <a:r>
              <a:rPr lang="tr-TR" sz="2800" dirty="0"/>
              <a:t>Son </a:t>
            </a:r>
            <a:r>
              <a:rPr lang="tr-TR" sz="2800" dirty="0" err="1" smtClean="0"/>
              <a:t>graciosos</a:t>
            </a:r>
            <a:r>
              <a:rPr lang="es-ES" sz="2800" dirty="0"/>
              <a:t>	</a:t>
            </a:r>
            <a:r>
              <a:rPr lang="es-ES" sz="2800" dirty="0" smtClean="0"/>
              <a:t>	</a:t>
            </a:r>
            <a:r>
              <a:rPr lang="tr-TR" sz="2800" dirty="0" err="1" smtClean="0"/>
              <a:t>Levantan</a:t>
            </a:r>
            <a:r>
              <a:rPr lang="tr-TR" sz="2800" dirty="0" smtClean="0"/>
              <a:t> </a:t>
            </a:r>
            <a:r>
              <a:rPr lang="tr-TR" sz="2800" dirty="0" err="1" smtClean="0"/>
              <a:t>piedras</a:t>
            </a:r>
            <a:r>
              <a:rPr lang="es-ES" sz="2800" dirty="0" smtClean="0"/>
              <a:t>		</a:t>
            </a:r>
            <a:r>
              <a:rPr lang="tr-TR" sz="2800" dirty="0" smtClean="0"/>
              <a:t>Son </a:t>
            </a:r>
            <a:r>
              <a:rPr lang="tr-TR" sz="2800" dirty="0" err="1"/>
              <a:t>bastos</a:t>
            </a:r>
            <a:endParaRPr lang="tr-TR" sz="2800" dirty="0"/>
          </a:p>
          <a:p>
            <a:pPr marL="0" indent="0">
              <a:buNone/>
            </a:pPr>
            <a:r>
              <a:rPr lang="tr-TR" sz="2800" dirty="0" smtClean="0"/>
              <a:t>Se </a:t>
            </a:r>
            <a:r>
              <a:rPr lang="tr-TR" sz="2800" dirty="0" err="1"/>
              <a:t>levantan</a:t>
            </a:r>
            <a:r>
              <a:rPr lang="tr-TR" sz="2800" dirty="0"/>
              <a:t> de la siesta para irse de </a:t>
            </a:r>
            <a:r>
              <a:rPr lang="tr-TR" sz="2800" dirty="0" err="1" smtClean="0"/>
              <a:t>fiesta</a:t>
            </a:r>
            <a:r>
              <a:rPr lang="es-ES" sz="2800" dirty="0"/>
              <a:t>	</a:t>
            </a:r>
            <a:r>
              <a:rPr lang="es-ES" sz="2800" dirty="0" smtClean="0"/>
              <a:t>	</a:t>
            </a:r>
            <a:r>
              <a:rPr lang="tr-TR" sz="2800" dirty="0" smtClean="0"/>
              <a:t>Son </a:t>
            </a:r>
            <a:r>
              <a:rPr lang="tr-TR" sz="2800" dirty="0" err="1"/>
              <a:t>unos</a:t>
            </a:r>
            <a:r>
              <a:rPr lang="tr-TR" sz="2800" dirty="0"/>
              <a:t> </a:t>
            </a:r>
            <a:r>
              <a:rPr lang="tr-TR" sz="2800" dirty="0" err="1" smtClean="0"/>
              <a:t>ligones</a:t>
            </a:r>
            <a:endParaRPr lang="es-ES" sz="2800" dirty="0"/>
          </a:p>
          <a:p>
            <a:pPr marL="0" indent="0">
              <a:buNone/>
            </a:pPr>
            <a:r>
              <a:rPr lang="tr-TR" sz="2800" dirty="0" smtClean="0"/>
              <a:t>Son </a:t>
            </a:r>
            <a:r>
              <a:rPr lang="tr-TR" sz="2800" dirty="0" err="1" smtClean="0"/>
              <a:t>nacionalistas</a:t>
            </a:r>
            <a:r>
              <a:rPr lang="es-ES" sz="2800" dirty="0"/>
              <a:t>	</a:t>
            </a:r>
            <a:r>
              <a:rPr lang="es-ES" sz="2800" dirty="0" smtClean="0"/>
              <a:t>	</a:t>
            </a:r>
            <a:r>
              <a:rPr lang="tr-TR" sz="2800" dirty="0" smtClean="0"/>
              <a:t>Son </a:t>
            </a:r>
            <a:r>
              <a:rPr lang="tr-TR" sz="2800" dirty="0" err="1"/>
              <a:t>unos</a:t>
            </a:r>
            <a:r>
              <a:rPr lang="tr-TR" sz="2800" dirty="0"/>
              <a:t> </a:t>
            </a:r>
            <a:r>
              <a:rPr lang="tr-TR" sz="2800" dirty="0" err="1" smtClean="0"/>
              <a:t>juerguistas</a:t>
            </a:r>
            <a:r>
              <a:rPr lang="es-ES" sz="2800" dirty="0"/>
              <a:t>	</a:t>
            </a:r>
            <a:r>
              <a:rPr lang="es-ES" sz="2800" dirty="0" smtClean="0"/>
              <a:t>	</a:t>
            </a:r>
            <a:r>
              <a:rPr lang="tr-TR" sz="2800" dirty="0" smtClean="0"/>
              <a:t>Son </a:t>
            </a:r>
            <a:r>
              <a:rPr lang="tr-TR" sz="2800" dirty="0" err="1" smtClean="0"/>
              <a:t>fríos</a:t>
            </a:r>
            <a:endParaRPr lang="es-ES" sz="2800" dirty="0" smtClean="0"/>
          </a:p>
          <a:p>
            <a:pPr marL="0" indent="0">
              <a:buNone/>
            </a:pPr>
            <a:r>
              <a:rPr lang="tr-TR" sz="2800" dirty="0" err="1" smtClean="0"/>
              <a:t>Llevan</a:t>
            </a:r>
            <a:r>
              <a:rPr lang="tr-TR" sz="2800" dirty="0" smtClean="0"/>
              <a:t> </a:t>
            </a:r>
            <a:r>
              <a:rPr lang="tr-TR" sz="2800" dirty="0" err="1" smtClean="0"/>
              <a:t>gomina</a:t>
            </a:r>
            <a:r>
              <a:rPr lang="tr-TR" sz="2800" dirty="0" smtClean="0"/>
              <a:t> en el </a:t>
            </a:r>
            <a:r>
              <a:rPr lang="tr-TR" sz="2800" dirty="0" err="1" smtClean="0"/>
              <a:t>pelo</a:t>
            </a:r>
            <a:r>
              <a:rPr lang="es-ES" sz="2800" dirty="0" smtClean="0"/>
              <a:t>		</a:t>
            </a:r>
            <a:r>
              <a:rPr lang="tr-TR" sz="2800" dirty="0" err="1" smtClean="0"/>
              <a:t>Hacen</a:t>
            </a:r>
            <a:r>
              <a:rPr lang="tr-TR" sz="2800" dirty="0" smtClean="0"/>
              <a:t> </a:t>
            </a:r>
            <a:r>
              <a:rPr lang="tr-TR" sz="2800" dirty="0" err="1" smtClean="0"/>
              <a:t>cócteles</a:t>
            </a:r>
            <a:r>
              <a:rPr lang="tr-TR" sz="2800" dirty="0" smtClean="0"/>
              <a:t> </a:t>
            </a:r>
            <a:r>
              <a:rPr lang="tr-TR" sz="2800" dirty="0" err="1" smtClean="0"/>
              <a:t>molotov</a:t>
            </a:r>
            <a:r>
              <a:rPr lang="tr-TR" sz="2800" dirty="0" smtClean="0"/>
              <a:t> </a:t>
            </a:r>
            <a:r>
              <a:rPr lang="tr-TR" sz="2800" dirty="0" err="1" smtClean="0"/>
              <a:t>con</a:t>
            </a:r>
            <a:r>
              <a:rPr lang="tr-TR" sz="2800" dirty="0" smtClean="0"/>
              <a:t> </a:t>
            </a:r>
            <a:r>
              <a:rPr lang="tr-TR" sz="2800" dirty="0" err="1" smtClean="0"/>
              <a:t>las</a:t>
            </a:r>
            <a:r>
              <a:rPr lang="tr-TR" sz="2800" dirty="0" smtClean="0"/>
              <a:t> </a:t>
            </a:r>
            <a:r>
              <a:rPr lang="tr-TR" sz="2800" dirty="0" err="1" smtClean="0"/>
              <a:t>botellas</a:t>
            </a:r>
            <a:endParaRPr lang="tr-TR" sz="2800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23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0967" y="2327865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 smtClean="0"/>
              <a:t>¿</a:t>
            </a:r>
            <a:r>
              <a:rPr lang="es-ES" sz="4400" b="1" dirty="0"/>
              <a:t>Qué hacen </a:t>
            </a:r>
            <a:r>
              <a:rPr lang="es-ES" sz="4400" b="1" dirty="0" smtClean="0"/>
              <a:t>Amaia </a:t>
            </a:r>
            <a:r>
              <a:rPr lang="es-ES" sz="4400" b="1" dirty="0"/>
              <a:t>y sus amigas en un tablao flamenco en Sevilla? 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25371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31965" y="989652"/>
            <a:ext cx="105025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/>
              <a:t>¿A quién llaman los amigos de Rafa desde el teléfono de </a:t>
            </a:r>
            <a:r>
              <a:rPr lang="es-ES" sz="4400" b="1" dirty="0" smtClean="0"/>
              <a:t>Amaia? </a:t>
            </a:r>
          </a:p>
          <a:p>
            <a:endParaRPr lang="es-ES" sz="4400" b="1" dirty="0"/>
          </a:p>
          <a:p>
            <a:r>
              <a:rPr lang="es-ES" sz="4400" b="1" dirty="0" smtClean="0"/>
              <a:t>¿</a:t>
            </a:r>
            <a:r>
              <a:rPr lang="es-ES" sz="4400" b="1" dirty="0"/>
              <a:t>Qué significa “aita</a:t>
            </a:r>
            <a:r>
              <a:rPr lang="es-ES" sz="4400" b="1" dirty="0" smtClean="0"/>
              <a:t>”?</a:t>
            </a:r>
          </a:p>
          <a:p>
            <a:endParaRPr lang="es-ES" sz="4400" b="1" dirty="0"/>
          </a:p>
          <a:p>
            <a:r>
              <a:rPr lang="es-ES" sz="4400" b="1" dirty="0"/>
              <a:t>¿Qué </a:t>
            </a:r>
            <a:r>
              <a:rPr lang="es-ES" sz="4400" b="1" dirty="0" smtClean="0"/>
              <a:t>hubieras hecho en esta situación?</a:t>
            </a:r>
            <a:endParaRPr lang="es-ES" sz="4400" b="1" dirty="0"/>
          </a:p>
          <a:p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808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27463" y="1616670"/>
            <a:ext cx="106201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/>
              <a:t>¿Por qué llevan a Rafa al calabozo? </a:t>
            </a:r>
            <a:endParaRPr lang="es-ES" sz="4400" b="1" dirty="0" smtClean="0"/>
          </a:p>
          <a:p>
            <a:endParaRPr lang="es-ES" sz="4400" b="1" dirty="0"/>
          </a:p>
          <a:p>
            <a:r>
              <a:rPr lang="es-ES" sz="4400" b="1" dirty="0" smtClean="0"/>
              <a:t>¿</a:t>
            </a:r>
            <a:r>
              <a:rPr lang="es-ES" sz="4400" b="1" dirty="0"/>
              <a:t>Qué sucede ahí dentro con los otros </a:t>
            </a:r>
            <a:r>
              <a:rPr lang="es-ES" sz="4400" b="1" dirty="0" smtClean="0"/>
              <a:t>chicos </a:t>
            </a:r>
            <a:r>
              <a:rPr lang="es-ES" sz="4400" b="1" dirty="0"/>
              <a:t>que están detenidos?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8423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40526" y="1930178"/>
            <a:ext cx="105286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/>
              <a:t>Nombra </a:t>
            </a:r>
            <a:r>
              <a:rPr lang="tr-TR" sz="4400" b="1" dirty="0" smtClean="0"/>
              <a:t>alg</a:t>
            </a:r>
            <a:r>
              <a:rPr lang="es-ES" sz="4400" b="1" dirty="0" smtClean="0"/>
              <a:t>una escena </a:t>
            </a:r>
            <a:r>
              <a:rPr lang="es-ES" sz="4400" b="1" dirty="0"/>
              <a:t>en </a:t>
            </a:r>
            <a:r>
              <a:rPr lang="es-ES" sz="4400" b="1" dirty="0" smtClean="0"/>
              <a:t>la </a:t>
            </a:r>
            <a:r>
              <a:rPr lang="es-ES" sz="4400" b="1" dirty="0"/>
              <a:t>que </a:t>
            </a:r>
            <a:r>
              <a:rPr lang="es-ES" sz="4400" b="1" dirty="0" smtClean="0"/>
              <a:t>se puedan </a:t>
            </a:r>
            <a:r>
              <a:rPr lang="es-ES" sz="4400" b="1" dirty="0"/>
              <a:t>ver </a:t>
            </a:r>
            <a:r>
              <a:rPr lang="es-ES" sz="4400" b="1" dirty="0" smtClean="0"/>
              <a:t>clarament</a:t>
            </a:r>
            <a:r>
              <a:rPr lang="tr-TR" sz="4400" b="1" dirty="0" smtClean="0"/>
              <a:t>e </a:t>
            </a:r>
            <a:r>
              <a:rPr lang="es-ES" sz="4400" b="1" dirty="0" smtClean="0"/>
              <a:t>estereotipos </a:t>
            </a:r>
            <a:r>
              <a:rPr lang="es-ES" sz="4400" b="1" dirty="0"/>
              <a:t>vascos y andaluces.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27026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3326" y="1280160"/>
            <a:ext cx="10564085" cy="4206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4400" b="1" dirty="0"/>
              <a:t>Amaia cuenta a Rafa cómo conoció a Antxón, su antiguo novio. </a:t>
            </a:r>
            <a:endParaRPr lang="es-ES" sz="4400" b="1" dirty="0" smtClean="0"/>
          </a:p>
          <a:p>
            <a:pPr marL="0" indent="0">
              <a:buNone/>
            </a:pPr>
            <a:endParaRPr lang="es-ES" sz="4400" b="1" dirty="0" smtClean="0"/>
          </a:p>
          <a:p>
            <a:pPr marL="0" indent="0">
              <a:buNone/>
            </a:pPr>
            <a:r>
              <a:rPr lang="es-ES" sz="4400" b="1" dirty="0" smtClean="0"/>
              <a:t>¿</a:t>
            </a:r>
            <a:r>
              <a:rPr lang="es-ES" sz="4400" b="1" dirty="0"/>
              <a:t>Qué diferencias hay entre cómo conoció a Antxón y a Rafa?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38613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1412" y="783771"/>
            <a:ext cx="9905999" cy="50074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400" b="1" dirty="0" smtClean="0"/>
              <a:t>Koldo le pregunta a Rafa que cuáles son sus ocho apellidos vascos</a:t>
            </a:r>
            <a:r>
              <a:rPr lang="es-ES_tradnl" sz="4400" b="1" dirty="0" smtClean="0"/>
              <a:t>. </a:t>
            </a:r>
          </a:p>
          <a:p>
            <a:pPr>
              <a:buNone/>
            </a:pPr>
            <a:endParaRPr lang="es-ES_tradnl" sz="4400" b="1" dirty="0" smtClean="0"/>
          </a:p>
          <a:p>
            <a:pPr>
              <a:buNone/>
            </a:pPr>
            <a:r>
              <a:rPr lang="es-ES_tradnl" sz="4400" b="1" dirty="0" smtClean="0"/>
              <a:t>¿Recuerdas algunos de los que se le ocurren en ese momento?</a:t>
            </a:r>
            <a:endParaRPr lang="tr-T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Devre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TM04033919[[fn=Devre]]</Template>
  <TotalTime>24838</TotalTime>
  <Words>468</Words>
  <Application>Microsoft Office PowerPoint</Application>
  <PresentationFormat>Geniş ekran</PresentationFormat>
  <Paragraphs>74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Tw Cen MT</vt:lpstr>
      <vt:lpstr>Devre</vt:lpstr>
      <vt:lpstr>“OCHO APELLIDOS VASCOS”</vt:lpstr>
      <vt:lpstr>PowerPoint Sunusu</vt:lpstr>
      <vt:lpstr>Tópicos regionales españoles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Iñaki gabilondo</vt:lpstr>
      <vt:lpstr>Iñaki urdangarín</vt:lpstr>
      <vt:lpstr>Andoni zubizarreta</vt:lpstr>
      <vt:lpstr>Karlos arguiñano</vt:lpstr>
      <vt:lpstr>Anne igartiburu</vt:lpstr>
      <vt:lpstr>Mikel erentxun</vt:lpstr>
      <vt:lpstr>Arnaldo OTEGI</vt:lpstr>
      <vt:lpstr>Javier clemente</vt:lpstr>
      <vt:lpstr>PowerPoint Sunusu</vt:lpstr>
      <vt:lpstr>cıtas coloquiales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“OCHO APELLIDOS VASCOS”</dc:title>
  <dc:creator>Windows Kullanıcısı</dc:creator>
  <cp:lastModifiedBy>Windows Kullanıcısı</cp:lastModifiedBy>
  <cp:revision>25</cp:revision>
  <dcterms:created xsi:type="dcterms:W3CDTF">2017-11-04T13:14:43Z</dcterms:created>
  <dcterms:modified xsi:type="dcterms:W3CDTF">2020-05-10T21:30:32Z</dcterms:modified>
</cp:coreProperties>
</file>