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/>
    <p:restoredTop sz="94718"/>
  </p:normalViewPr>
  <p:slideViewPr>
    <p:cSldViewPr snapToGrid="0" snapToObjects="1">
      <p:cViewPr varScale="1">
        <p:scale>
          <a:sx n="88" d="100"/>
          <a:sy n="88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3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0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1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0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0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5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8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9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3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09F70-FAD3-0D4A-9BE0-A2C168690B6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77929-077A-A840-80C9-221458BD4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Sunu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1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İnternetten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şablon</a:t>
            </a:r>
            <a:r>
              <a:rPr lang="en-US" dirty="0" smtClean="0"/>
              <a:t> (template) </a:t>
            </a:r>
            <a:r>
              <a:rPr lang="en-US" dirty="0" err="1" smtClean="0"/>
              <a:t>indirin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Resim</a:t>
            </a:r>
            <a:r>
              <a:rPr lang="en-US" dirty="0" smtClean="0"/>
              <a:t>, video </a:t>
            </a:r>
            <a:r>
              <a:rPr lang="en-US" dirty="0" err="1" smtClean="0"/>
              <a:t>vb</a:t>
            </a:r>
            <a:r>
              <a:rPr lang="en-US" dirty="0"/>
              <a:t>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ekleyerek</a:t>
            </a:r>
            <a:r>
              <a:rPr lang="en-US" dirty="0" smtClean="0"/>
              <a:t>, </a:t>
            </a:r>
            <a:r>
              <a:rPr lang="en-US" dirty="0" err="1" smtClean="0"/>
              <a:t>memleketiniz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10 </a:t>
            </a:r>
            <a:r>
              <a:rPr lang="en-US" dirty="0" err="1" smtClean="0"/>
              <a:t>slaytlık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</a:t>
            </a:r>
            <a:r>
              <a:rPr lang="en-US" dirty="0" smtClean="0"/>
              <a:t> </a:t>
            </a:r>
            <a:r>
              <a:rPr lang="en-US" dirty="0" err="1" smtClean="0"/>
              <a:t>oluşturun</a:t>
            </a:r>
            <a:endParaRPr lang="en-US" dirty="0" smtClean="0"/>
          </a:p>
          <a:p>
            <a:r>
              <a:rPr lang="en-US" dirty="0" err="1" smtClean="0"/>
              <a:t>Sununuza</a:t>
            </a:r>
            <a:r>
              <a:rPr lang="en-US" dirty="0" smtClean="0"/>
              <a:t> </a:t>
            </a:r>
            <a:r>
              <a:rPr lang="en-US" dirty="0" err="1" smtClean="0"/>
              <a:t>animisyon</a:t>
            </a:r>
            <a:r>
              <a:rPr lang="en-US" dirty="0" smtClean="0"/>
              <a:t> </a:t>
            </a:r>
            <a:r>
              <a:rPr lang="en-US" dirty="0" err="1" smtClean="0"/>
              <a:t>ekleyin</a:t>
            </a:r>
            <a:endParaRPr lang="en-US" dirty="0" smtClean="0"/>
          </a:p>
          <a:p>
            <a:r>
              <a:rPr lang="en-US" dirty="0" err="1" smtClean="0"/>
              <a:t>Slaytlar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</a:t>
            </a:r>
            <a:r>
              <a:rPr lang="en-US" dirty="0" err="1" smtClean="0"/>
              <a:t>ekleyin</a:t>
            </a:r>
            <a:endParaRPr lang="en-US" dirty="0" smtClean="0"/>
          </a:p>
          <a:p>
            <a:r>
              <a:rPr lang="en-US" smtClean="0"/>
              <a:t>Sununuzun </a:t>
            </a:r>
            <a:r>
              <a:rPr lang="en-US" dirty="0" smtClean="0"/>
              <a:t>3 </a:t>
            </a:r>
            <a:r>
              <a:rPr lang="en-US" dirty="0" err="1" smtClean="0"/>
              <a:t>slayt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sayfaya</a:t>
            </a:r>
            <a:r>
              <a:rPr lang="en-US" dirty="0" smtClean="0"/>
              <a:t> </a:t>
            </a:r>
            <a:r>
              <a:rPr lang="en-US" dirty="0" err="1" smtClean="0"/>
              <a:t>gelecek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çıktısını</a:t>
            </a:r>
            <a:r>
              <a:rPr lang="en-US" dirty="0" smtClean="0"/>
              <a:t> </a:t>
            </a:r>
            <a:r>
              <a:rPr lang="en-US" dirty="0" err="1" smtClean="0"/>
              <a:t>alın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44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42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Sunu hazırlama</vt:lpstr>
      <vt:lpstr>Yönerge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 hazırlama</dc:title>
  <dc:creator>A</dc:creator>
  <cp:lastModifiedBy>A</cp:lastModifiedBy>
  <cp:revision>1</cp:revision>
  <dcterms:created xsi:type="dcterms:W3CDTF">2017-12-14T13:19:37Z</dcterms:created>
  <dcterms:modified xsi:type="dcterms:W3CDTF">2017-12-14T13:34:13Z</dcterms:modified>
</cp:coreProperties>
</file>