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4"/>
    <p:restoredTop sz="94718"/>
  </p:normalViewPr>
  <p:slideViewPr>
    <p:cSldViewPr snapToGrid="0" snapToObjects="1">
      <p:cViewPr varScale="1">
        <p:scale>
          <a:sx n="88" d="100"/>
          <a:sy n="88" d="100"/>
        </p:scale>
        <p:origin x="58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09F70-FAD3-0D4A-9BE0-A2C168690B63}" type="datetimeFigureOut">
              <a:rPr lang="en-US" smtClean="0"/>
              <a:t>12/14/17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77929-077A-A840-80C9-221458BD42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039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09F70-FAD3-0D4A-9BE0-A2C168690B63}" type="datetimeFigureOut">
              <a:rPr lang="en-US" smtClean="0"/>
              <a:t>12/14/17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77929-077A-A840-80C9-221458BD42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806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09F70-FAD3-0D4A-9BE0-A2C168690B63}" type="datetimeFigureOut">
              <a:rPr lang="en-US" smtClean="0"/>
              <a:t>12/14/17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77929-077A-A840-80C9-221458BD42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917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09F70-FAD3-0D4A-9BE0-A2C168690B63}" type="datetimeFigureOut">
              <a:rPr lang="en-US" smtClean="0"/>
              <a:t>12/14/17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77929-077A-A840-80C9-221458BD42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09F70-FAD3-0D4A-9BE0-A2C168690B63}" type="datetimeFigureOut">
              <a:rPr lang="en-US" smtClean="0"/>
              <a:t>12/14/17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77929-077A-A840-80C9-221458BD42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64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09F70-FAD3-0D4A-9BE0-A2C168690B63}" type="datetimeFigureOut">
              <a:rPr lang="en-US" smtClean="0"/>
              <a:t>12/14/17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77929-077A-A840-80C9-221458BD42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008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09F70-FAD3-0D4A-9BE0-A2C168690B63}" type="datetimeFigureOut">
              <a:rPr lang="en-US" smtClean="0"/>
              <a:t>12/14/17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77929-077A-A840-80C9-221458BD42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507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09F70-FAD3-0D4A-9BE0-A2C168690B63}" type="datetimeFigureOut">
              <a:rPr lang="en-US" smtClean="0"/>
              <a:t>12/14/17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77929-077A-A840-80C9-221458BD42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155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09F70-FAD3-0D4A-9BE0-A2C168690B63}" type="datetimeFigureOut">
              <a:rPr lang="en-US" smtClean="0"/>
              <a:t>12/14/17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77929-077A-A840-80C9-221458BD42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186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09F70-FAD3-0D4A-9BE0-A2C168690B63}" type="datetimeFigureOut">
              <a:rPr lang="en-US" smtClean="0"/>
              <a:t>12/14/17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77929-077A-A840-80C9-221458BD42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895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09F70-FAD3-0D4A-9BE0-A2C168690B63}" type="datetimeFigureOut">
              <a:rPr lang="en-US" smtClean="0"/>
              <a:t>12/14/17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77929-077A-A840-80C9-221458BD42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231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D09F70-FAD3-0D4A-9BE0-A2C168690B63}" type="datetimeFigureOut">
              <a:rPr lang="en-US" smtClean="0"/>
              <a:t>12/14/17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77929-077A-A840-80C9-221458BD42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254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Sunu</a:t>
            </a:r>
            <a:r>
              <a:rPr lang="en-US" dirty="0" smtClean="0"/>
              <a:t> </a:t>
            </a:r>
            <a:r>
              <a:rPr lang="en-US" dirty="0" err="1" smtClean="0"/>
              <a:t>hazırlama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2177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Yönerge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İnternetten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şablon</a:t>
            </a:r>
            <a:r>
              <a:rPr lang="en-US" dirty="0" smtClean="0"/>
              <a:t> (template) </a:t>
            </a:r>
            <a:r>
              <a:rPr lang="en-US" dirty="0" err="1" smtClean="0"/>
              <a:t>indirin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Resim</a:t>
            </a:r>
            <a:r>
              <a:rPr lang="en-US" dirty="0" smtClean="0"/>
              <a:t>, video </a:t>
            </a:r>
            <a:r>
              <a:rPr lang="en-US" dirty="0" err="1" smtClean="0"/>
              <a:t>vb</a:t>
            </a:r>
            <a:r>
              <a:rPr lang="en-US" dirty="0"/>
              <a:t> </a:t>
            </a:r>
            <a:r>
              <a:rPr lang="en-US" dirty="0" err="1" smtClean="0"/>
              <a:t>nesne</a:t>
            </a:r>
            <a:r>
              <a:rPr lang="en-US" dirty="0" smtClean="0"/>
              <a:t> </a:t>
            </a:r>
            <a:r>
              <a:rPr lang="en-US" dirty="0" err="1" smtClean="0"/>
              <a:t>ekleyerek</a:t>
            </a:r>
            <a:r>
              <a:rPr lang="en-US" dirty="0" smtClean="0"/>
              <a:t>, </a:t>
            </a:r>
            <a:r>
              <a:rPr lang="en-US" dirty="0" err="1" smtClean="0"/>
              <a:t>memleketiniz</a:t>
            </a:r>
            <a:r>
              <a:rPr lang="en-US" dirty="0" smtClean="0"/>
              <a:t> </a:t>
            </a:r>
            <a:r>
              <a:rPr lang="en-US" dirty="0" err="1" smtClean="0"/>
              <a:t>hakkında</a:t>
            </a:r>
            <a:r>
              <a:rPr lang="en-US" dirty="0" smtClean="0"/>
              <a:t> 10 </a:t>
            </a:r>
            <a:r>
              <a:rPr lang="en-US" dirty="0" err="1" smtClean="0"/>
              <a:t>slaytlık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sunu</a:t>
            </a:r>
            <a:r>
              <a:rPr lang="en-US" dirty="0" smtClean="0"/>
              <a:t> </a:t>
            </a:r>
            <a:r>
              <a:rPr lang="en-US" dirty="0" err="1" smtClean="0"/>
              <a:t>oluşturun</a:t>
            </a:r>
            <a:endParaRPr lang="en-US" dirty="0" smtClean="0"/>
          </a:p>
          <a:p>
            <a:r>
              <a:rPr lang="en-US" dirty="0" err="1" smtClean="0"/>
              <a:t>Sununuza</a:t>
            </a:r>
            <a:r>
              <a:rPr lang="en-US" dirty="0" smtClean="0"/>
              <a:t> </a:t>
            </a:r>
            <a:r>
              <a:rPr lang="en-US" dirty="0" err="1" smtClean="0"/>
              <a:t>animisyon</a:t>
            </a:r>
            <a:r>
              <a:rPr lang="en-US" dirty="0" smtClean="0"/>
              <a:t> </a:t>
            </a:r>
            <a:r>
              <a:rPr lang="en-US" dirty="0" err="1" smtClean="0"/>
              <a:t>ekleyin</a:t>
            </a:r>
            <a:endParaRPr lang="en-US" dirty="0" smtClean="0"/>
          </a:p>
          <a:p>
            <a:r>
              <a:rPr lang="en-US" dirty="0" err="1" smtClean="0"/>
              <a:t>Slaytlar</a:t>
            </a:r>
            <a:r>
              <a:rPr lang="en-US" dirty="0" smtClean="0"/>
              <a:t> </a:t>
            </a:r>
            <a:r>
              <a:rPr lang="en-US" dirty="0" err="1" smtClean="0"/>
              <a:t>arasında</a:t>
            </a:r>
            <a:r>
              <a:rPr lang="en-US" dirty="0" smtClean="0"/>
              <a:t> </a:t>
            </a:r>
            <a:r>
              <a:rPr lang="en-US" dirty="0" err="1" smtClean="0"/>
              <a:t>geçiş</a:t>
            </a:r>
            <a:r>
              <a:rPr lang="en-US" dirty="0" smtClean="0"/>
              <a:t> </a:t>
            </a:r>
            <a:r>
              <a:rPr lang="en-US" dirty="0" err="1" smtClean="0"/>
              <a:t>efekti</a:t>
            </a:r>
            <a:r>
              <a:rPr lang="en-US" dirty="0" smtClean="0"/>
              <a:t> </a:t>
            </a:r>
            <a:r>
              <a:rPr lang="en-US" dirty="0" err="1" smtClean="0"/>
              <a:t>ekleyin</a:t>
            </a:r>
            <a:endParaRPr lang="en-US" dirty="0" smtClean="0"/>
          </a:p>
          <a:p>
            <a:r>
              <a:rPr lang="en-US" smtClean="0"/>
              <a:t>Sununuzun </a:t>
            </a:r>
            <a:r>
              <a:rPr lang="en-US" dirty="0" smtClean="0"/>
              <a:t>3 </a:t>
            </a:r>
            <a:r>
              <a:rPr lang="en-US" dirty="0" err="1" smtClean="0"/>
              <a:t>slayt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sayfaya</a:t>
            </a:r>
            <a:r>
              <a:rPr lang="en-US" dirty="0" smtClean="0"/>
              <a:t> </a:t>
            </a:r>
            <a:r>
              <a:rPr lang="en-US" dirty="0" err="1" smtClean="0"/>
              <a:t>gelecek</a:t>
            </a:r>
            <a:r>
              <a:rPr lang="en-US" dirty="0" smtClean="0"/>
              <a:t> </a:t>
            </a:r>
            <a:r>
              <a:rPr lang="en-US" dirty="0" err="1" smtClean="0"/>
              <a:t>şekilde</a:t>
            </a:r>
            <a:r>
              <a:rPr lang="en-US" dirty="0" smtClean="0"/>
              <a:t> </a:t>
            </a:r>
            <a:r>
              <a:rPr lang="en-US" dirty="0" err="1" smtClean="0"/>
              <a:t>çıktısını</a:t>
            </a:r>
            <a:r>
              <a:rPr lang="en-US" dirty="0" smtClean="0"/>
              <a:t> </a:t>
            </a:r>
            <a:r>
              <a:rPr lang="en-US" dirty="0" err="1" smtClean="0"/>
              <a:t>alın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15445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42</Words>
  <Application>Microsoft Macintosh PowerPoint</Application>
  <PresentationFormat>Widescreen</PresentationFormat>
  <Paragraphs>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Calibri</vt:lpstr>
      <vt:lpstr>Calibri Light</vt:lpstr>
      <vt:lpstr>Arial</vt:lpstr>
      <vt:lpstr>Office Theme</vt:lpstr>
      <vt:lpstr>Sunu hazırlama</vt:lpstr>
      <vt:lpstr>Yönerge</vt:lpstr>
    </vt:vector>
  </TitlesOfParts>
  <Company/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Sunu hazırlama</dc:title>
  <dc:creator>A</dc:creator>
  <cp:lastModifiedBy>A</cp:lastModifiedBy>
  <cp:revision>1</cp:revision>
  <dcterms:created xsi:type="dcterms:W3CDTF">2017-12-14T13:19:37Z</dcterms:created>
  <dcterms:modified xsi:type="dcterms:W3CDTF">2017-12-14T13:34:13Z</dcterms:modified>
</cp:coreProperties>
</file>