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1616927"/>
            <a:ext cx="9879304" cy="1726802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92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</a:t>
            </a:r>
            <a:r>
              <a:rPr lang="tr-TR" sz="3200" dirty="0"/>
              <a:t>. </a:t>
            </a:r>
            <a:r>
              <a:rPr lang="tr-TR" sz="3200" dirty="0" smtClean="0"/>
              <a:t>JEOREFERANSLANDIRMA</a:t>
            </a:r>
            <a:r>
              <a:rPr lang="en-US" sz="3200" dirty="0" smtClean="0"/>
              <a:t> </a:t>
            </a:r>
            <a:r>
              <a:rPr lang="tr-TR" sz="3200" dirty="0" smtClean="0"/>
              <a:t>(</a:t>
            </a:r>
            <a:r>
              <a:rPr lang="tr-TR" sz="3200" i="1" dirty="0" smtClean="0"/>
              <a:t>GEOREFERENCING</a:t>
            </a:r>
            <a:r>
              <a:rPr lang="tr-TR" sz="3200" dirty="0"/>
              <a:t>)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8" y="369332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1590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" y="535435"/>
            <a:ext cx="1088000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5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8"/>
            <a:ext cx="6080001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2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31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5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2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9765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4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6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6586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879</TotalTime>
  <Words>39</Words>
  <Application>Microsoft Office PowerPoint</Application>
  <PresentationFormat>Geniş ekran</PresentationFormat>
  <Paragraphs>6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166</cp:revision>
  <dcterms:created xsi:type="dcterms:W3CDTF">2020-10-16T08:01:35Z</dcterms:created>
  <dcterms:modified xsi:type="dcterms:W3CDTF">2021-04-02T10:21:31Z</dcterms:modified>
</cp:coreProperties>
</file>