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161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46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348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286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8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4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30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997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311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95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23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D36BC-8C4D-48E1-B0C0-989A08D07E82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7A976-6141-4A7A-9ACF-163BCA5191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64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55576" y="544324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Etik Kuralları</a:t>
            </a:r>
            <a:endParaRPr lang="tr-T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55576" y="1556792"/>
            <a:ext cx="76328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ABET (ACCREDITATION BOARD FOR ENGINEERING AND TECHNOLOGY)</a:t>
            </a: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Ana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İlkeler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İnsan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refahını artırmak için bilgi ve becerilerini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kullanmak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Dürüst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 tarafsız bir şekilde halka, müşteriye işverene hizmet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etmek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Mühendislik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mesleğinin prestij ve yeterliliğini artırmak için mücadele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etmek</a:t>
            </a:r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87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11560" y="404664"/>
            <a:ext cx="77048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Disiplin, mesleki ve teknik toplulukları desteklemek</a:t>
            </a:r>
            <a:endParaRPr lang="tr-T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Diğer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İlkeler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Mühendisler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mesleki görevlerini yaparken halkın  güvenlik, sağlık ve refahını sağlamalıdır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Mühendisler yeterlilikleri olan alanda hizmet vermelidir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Mühendisler tarafsız ve doğru bir şekilde halka beyanat vermelidir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Mühendisler işveren ve müşterinin iş ile ilgili sırlarını korumalı ve çıkar çatışmalarından kaçınmalıdır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024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23528" y="404664"/>
            <a:ext cx="8280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Mühendisler diğer mühendislerle haksız bir şekilde yarışmamalıdır.</a:t>
            </a:r>
          </a:p>
          <a:p>
            <a:endParaRPr lang="tr-T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 Mühendisler mesleğin onurunu, haysiyetini artıracak şekilde davranmalıdır.</a:t>
            </a:r>
          </a:p>
          <a:p>
            <a:endParaRPr lang="tr-T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 Mühendisler mesleki gelişimlerini kariyerleri boyunca sürdürmeli ve danışmanlığındaki mühendislerin mesleki gelişimlerine fırsat tanımalıdır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NPSE (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National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Society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of Professional 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Engineers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Ana İlkeler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1.Kamu sağlığı, güvenliği ve refahını gözetmek</a:t>
            </a: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92876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23528" y="404664"/>
            <a:ext cx="8280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2.Sadece yetkinlikleri olan konularda hizmet sunmak 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3.Kamuoyunu bilgilendirirken doğru ve objektif olmak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4.Çalıştıkları iş yerine, temsilcisi veya vekili oldukları müşterilerine daima sadık olmak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5.Aldatıcı davranışlardan kaçınmak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6.Mühendislik mesleğinin şerefini, itibarını ve faydalılığını geliştirmek amacıyla haysiyetli, sorumluluk sahibi, etik ve yasa değerlerine sadık olmak.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07020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126</Words>
  <Application>Microsoft Office PowerPoint</Application>
  <PresentationFormat>Ekran Gösterisi (4:3)</PresentationFormat>
  <Paragraphs>44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4</cp:revision>
  <dcterms:created xsi:type="dcterms:W3CDTF">2018-10-19T01:11:52Z</dcterms:created>
  <dcterms:modified xsi:type="dcterms:W3CDTF">2018-10-19T01:20:27Z</dcterms:modified>
</cp:coreProperties>
</file>