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3337"/>
            <a:ext cx="5760640" cy="679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476672"/>
            <a:ext cx="5328592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42862"/>
            <a:ext cx="5616623" cy="67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85737"/>
            <a:ext cx="5328592" cy="648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16631"/>
            <a:ext cx="5976664" cy="662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04775"/>
            <a:ext cx="5472608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161925"/>
            <a:ext cx="5544616" cy="65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33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65</Words>
  <Application>Microsoft Office PowerPoint</Application>
  <PresentationFormat>Ekran Gösterisi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Ofis Teması</vt:lpstr>
      <vt:lpstr>TURİZM VE OTEL İŞLETMECİLİĞİ GENEL MUHASEBE 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2020-05-05T19:59:09Z</dcterms:modified>
</cp:coreProperties>
</file>