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0" r:id="rId3"/>
    <p:sldId id="261" r:id="rId4"/>
    <p:sldId id="263" r:id="rId5"/>
    <p:sldId id="262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1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78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859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66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624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973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466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925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09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09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17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5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47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08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42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64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649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B1611BC-AE01-C845-8FE9-9B02B61FC00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57F3BA4-3BEA-0843-A28F-FE9FA11744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32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3996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SANİTASYON UYGULAMALARINDA KULLANILACAK SUYUN TAŞIMASI GEREKEN ÖZELLİKLER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77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520042"/>
            <a:ext cx="10363826" cy="491638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 değerli ve vazgeçilemez bir kaynaktır. Özellikle gıda fabrikaları için suyun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önemi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büyüktür. Su, ürün bileşiminde bulunmasının yanında soğutma, yıkama, temizleme, buhar üretimi ve hammaddenin taşınması gibi gıda proseslerinde çeşitli amaçlarla kullanılmaktadır.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24353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45030"/>
            <a:ext cx="10363826" cy="474617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Süt endüstrisinde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ise su ayran,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yoğurt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tereyağı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peynir gibi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ürünlerin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kalitesini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ve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ö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zelliklerini doğrudan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etkilemektedir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Dolayısıyla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suyun kalitesi ve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güvenliği önem taşımaktadır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481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721922"/>
            <a:ext cx="10363826" cy="406927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Suyun içilebilir kalitede olup olmadığının anlaşılabilmesi için fiziksel, kimyasal ve biyolojik niteliklerinin bilinmesi gerekmektedir.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3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40031"/>
            <a:ext cx="10363826" cy="530826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Suların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gıda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endüstrisi açısından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uygun hale getirilmesi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için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genellikle klorlama, ozon,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filtrasyon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ve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uv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radyasyon gibi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yöntemler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kullanılmaktadır.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Suda oluşabilecek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tehlikeler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söz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konusu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yöntemlerle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kontrol altına alınmalı ve kontrollerin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etkinliği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belirlenmelidir. </a:t>
            </a:r>
          </a:p>
          <a:p>
            <a:pPr algn="just">
              <a:lnSpc>
                <a:spcPct val="150000"/>
              </a:lnSpc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19696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78131"/>
            <a:ext cx="10363826" cy="561307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ClrTx/>
            </a:pPr>
            <a:endParaRPr lang="tr-TR" sz="3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ClrTx/>
            </a:pPr>
            <a:r>
              <a:rPr lang="tr-TR" sz="4000" dirty="0" smtClean="0">
                <a:latin typeface="Times New Roman" charset="0"/>
                <a:ea typeface="Times New Roman" charset="0"/>
                <a:cs typeface="Times New Roman" charset="0"/>
              </a:rPr>
              <a:t>İ</a:t>
            </a: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şletmelerde kullanılacak suyun kalitesi içme suyu kalitesinde olmalıdır.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Tx/>
            </a:pP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ClrTx/>
            </a:pP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Mikrobiyolojik kalitesi uygun olmalıdır.</a:t>
            </a: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4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60021"/>
            <a:ext cx="10363826" cy="50311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4000" dirty="0" smtClean="0"/>
          </a:p>
          <a:p>
            <a:pPr>
              <a:lnSpc>
                <a:spcPct val="150000"/>
              </a:lnSpc>
            </a:pPr>
            <a:r>
              <a:rPr lang="tr-TR" sz="4000" dirty="0" smtClean="0">
                <a:latin typeface="Times New Roman" charset="0"/>
                <a:ea typeface="Times New Roman" charset="0"/>
                <a:cs typeface="Times New Roman" charset="0"/>
              </a:rPr>
              <a:t>Y</a:t>
            </a: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abancı madde içermemelidir.</a:t>
            </a:r>
          </a:p>
          <a:p>
            <a:pPr>
              <a:lnSpc>
                <a:spcPct val="150000"/>
              </a:lnSpc>
            </a:pP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50000"/>
              </a:lnSpc>
            </a:pP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Temiz olmalıdır.</a:t>
            </a:r>
          </a:p>
          <a:p>
            <a:endParaRPr lang="tr-TR" sz="4000" cap="none" dirty="0"/>
          </a:p>
        </p:txBody>
      </p:sp>
    </p:spTree>
    <p:extLst>
      <p:ext uri="{BB962C8B-B14F-4D97-AF65-F5344CB8AC3E}">
        <p14:creationId xmlns:p14="http://schemas.microsoft.com/office/powerpoint/2010/main" val="1355286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57468"/>
            <a:ext cx="10363826" cy="4633731"/>
          </a:xfrm>
        </p:spPr>
        <p:txBody>
          <a:bodyPr>
            <a:normAutofit/>
          </a:bodyPr>
          <a:lstStyle/>
          <a:p>
            <a:endParaRPr lang="tr-TR" sz="4000" dirty="0" smtClean="0"/>
          </a:p>
          <a:p>
            <a:pPr algn="just">
              <a:lnSpc>
                <a:spcPct val="150000"/>
              </a:lnSpc>
            </a:pPr>
            <a:r>
              <a:rPr lang="tr-TR" sz="4000" dirty="0" smtClean="0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uhar  ( yoğunluğu 85</a:t>
            </a:r>
            <a:r>
              <a:rPr lang="tr-TR" sz="4000" cap="none" baseline="30000" dirty="0" smtClean="0">
                <a:latin typeface="Times New Roman" charset="0"/>
                <a:ea typeface="Times New Roman" charset="0"/>
                <a:cs typeface="Times New Roman" charset="0"/>
              </a:rPr>
              <a:t>0</a:t>
            </a: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c ye ulaşmalıdır )</a:t>
            </a:r>
          </a:p>
          <a:p>
            <a:pPr algn="just">
              <a:lnSpc>
                <a:spcPct val="150000"/>
              </a:lnSpc>
            </a:pP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4000" cap="none" dirty="0">
                <a:latin typeface="Times New Roman" charset="0"/>
                <a:ea typeface="Times New Roman" charset="0"/>
                <a:cs typeface="Times New Roman" charset="0"/>
              </a:rPr>
              <a:t>Suyun sertliği uygun olmalıdır.</a:t>
            </a:r>
          </a:p>
          <a:p>
            <a:endParaRPr lang="tr-TR" sz="4000" cap="none" dirty="0" smtClean="0"/>
          </a:p>
          <a:p>
            <a:endParaRPr lang="tr-TR" sz="4000" cap="none" dirty="0"/>
          </a:p>
        </p:txBody>
      </p:sp>
    </p:spTree>
    <p:extLst>
      <p:ext uri="{BB962C8B-B14F-4D97-AF65-F5344CB8AC3E}">
        <p14:creationId xmlns:p14="http://schemas.microsoft.com/office/powerpoint/2010/main" val="19174463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75</TotalTime>
  <Words>160</Words>
  <Application>Microsoft Macintosh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Damla</vt:lpstr>
      <vt:lpstr>SANİTASYON UYGULAMALARINDA KULLANILACAK SUYUN TAŞIMASI GEREKEN ÖZELLİKLER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SANİTASYON UYGULAMALARINDA KULLANILACAK SUYUN TAŞIMASI GEREKEN ÖZELLİKLER</dc:title>
  <dc:creator>Microsoft Office Kullanıcısı</dc:creator>
  <cp:lastModifiedBy>Microsoft Office Kullanıcısı</cp:lastModifiedBy>
  <cp:revision>5</cp:revision>
  <dcterms:created xsi:type="dcterms:W3CDTF">2017-12-19T21:04:15Z</dcterms:created>
  <dcterms:modified xsi:type="dcterms:W3CDTF">2018-03-12T09:06:40Z</dcterms:modified>
</cp:coreProperties>
</file>