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11" r:id="rId3"/>
    <p:sldId id="412" r:id="rId4"/>
    <p:sldId id="413" r:id="rId5"/>
    <p:sldId id="415" r:id="rId6"/>
    <p:sldId id="416" r:id="rId7"/>
    <p:sldId id="303" r:id="rId8"/>
    <p:sldId id="304" r:id="rId9"/>
    <p:sldId id="259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30"/>
  </p:normalViewPr>
  <p:slideViewPr>
    <p:cSldViewPr snapToGrid="0" snapToObjects="1">
      <p:cViewPr varScale="1">
        <p:scale>
          <a:sx n="92" d="100"/>
          <a:sy n="92" d="100"/>
        </p:scale>
        <p:origin x="10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E9E1E0-6D67-4E22-BE8F-250C461F711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C9D3B4F-835A-4CD6-ACC2-8DBC7C2AFD97}">
      <dgm:prSet/>
      <dgm:spPr/>
      <dgm:t>
        <a:bodyPr/>
        <a:lstStyle/>
        <a:p>
          <a:r>
            <a:rPr lang="tr-TR" dirty="0"/>
            <a:t>DEĞER-DEĞERLER  BİLGİSİ</a:t>
          </a:r>
        </a:p>
      </dgm:t>
    </dgm:pt>
    <dgm:pt modelId="{D87DF3B1-D498-4A54-A90C-4D1E1C00053D}" type="parTrans" cxnId="{4263A010-3F28-4EAA-B799-4BB16F6BD8DD}">
      <dgm:prSet/>
      <dgm:spPr/>
      <dgm:t>
        <a:bodyPr/>
        <a:lstStyle/>
        <a:p>
          <a:endParaRPr lang="tr-TR"/>
        </a:p>
      </dgm:t>
    </dgm:pt>
    <dgm:pt modelId="{C4A00D09-9DD3-4775-A426-CA6DCC7ACC1D}" type="sibTrans" cxnId="{4263A010-3F28-4EAA-B799-4BB16F6BD8DD}">
      <dgm:prSet/>
      <dgm:spPr/>
      <dgm:t>
        <a:bodyPr/>
        <a:lstStyle/>
        <a:p>
          <a:endParaRPr lang="tr-TR"/>
        </a:p>
      </dgm:t>
    </dgm:pt>
    <dgm:pt modelId="{D5CA03AB-6B2D-4173-8C2E-D03430015335}">
      <dgm:prSet/>
      <dgm:spPr/>
      <dgm:t>
        <a:bodyPr/>
        <a:lstStyle/>
        <a:p>
          <a:r>
            <a:rPr lang="tr-TR" dirty="0"/>
            <a:t>İNSANIN DEĞERİ BİLGİSİ</a:t>
          </a:r>
        </a:p>
      </dgm:t>
    </dgm:pt>
    <dgm:pt modelId="{DB70E90F-A0C5-4B01-ABA2-A231D7F30EBD}" type="parTrans" cxnId="{0AF1525B-B70C-440B-B728-C5CEFBC770DF}">
      <dgm:prSet/>
      <dgm:spPr/>
      <dgm:t>
        <a:bodyPr/>
        <a:lstStyle/>
        <a:p>
          <a:endParaRPr lang="tr-TR"/>
        </a:p>
      </dgm:t>
    </dgm:pt>
    <dgm:pt modelId="{92AE3712-A650-4279-A3D5-F55E4BF85C03}" type="sibTrans" cxnId="{0AF1525B-B70C-440B-B728-C5CEFBC770DF}">
      <dgm:prSet/>
      <dgm:spPr/>
      <dgm:t>
        <a:bodyPr/>
        <a:lstStyle/>
        <a:p>
          <a:endParaRPr lang="tr-TR"/>
        </a:p>
      </dgm:t>
    </dgm:pt>
    <dgm:pt modelId="{66F04977-739E-498C-9B8A-F77FD43C72E5}">
      <dgm:prSet/>
      <dgm:spPr/>
      <dgm:t>
        <a:bodyPr/>
        <a:lstStyle/>
        <a:p>
          <a:r>
            <a:rPr lang="tr-TR" dirty="0"/>
            <a:t>ETİK</a:t>
          </a:r>
        </a:p>
      </dgm:t>
    </dgm:pt>
    <dgm:pt modelId="{028131F2-51EF-4EB6-8F23-907A280AC21F}" type="parTrans" cxnId="{84A980E2-FA87-4668-A36C-776267E2F140}">
      <dgm:prSet/>
      <dgm:spPr/>
      <dgm:t>
        <a:bodyPr/>
        <a:lstStyle/>
        <a:p>
          <a:endParaRPr lang="tr-TR"/>
        </a:p>
      </dgm:t>
    </dgm:pt>
    <dgm:pt modelId="{EC4E4531-F1C5-4D86-99C0-E8C40BDE886B}" type="sibTrans" cxnId="{84A980E2-FA87-4668-A36C-776267E2F140}">
      <dgm:prSet/>
      <dgm:spPr/>
      <dgm:t>
        <a:bodyPr/>
        <a:lstStyle/>
        <a:p>
          <a:endParaRPr lang="tr-TR"/>
        </a:p>
      </dgm:t>
    </dgm:pt>
    <dgm:pt modelId="{8BC9BF99-D0CD-408C-8067-6849B9C9373E}" type="pres">
      <dgm:prSet presAssocID="{02E9E1E0-6D67-4E22-BE8F-250C461F71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8B11AA6-3810-4A22-9A12-3ABB91B883A9}" type="pres">
      <dgm:prSet presAssocID="{66F04977-739E-498C-9B8A-F77FD43C72E5}" presName="hierRoot1" presStyleCnt="0">
        <dgm:presLayoutVars>
          <dgm:hierBranch val="init"/>
        </dgm:presLayoutVars>
      </dgm:prSet>
      <dgm:spPr/>
    </dgm:pt>
    <dgm:pt modelId="{1517FA85-ACBB-41D4-A7EF-C27E3E5574BE}" type="pres">
      <dgm:prSet presAssocID="{66F04977-739E-498C-9B8A-F77FD43C72E5}" presName="rootComposite1" presStyleCnt="0"/>
      <dgm:spPr/>
    </dgm:pt>
    <dgm:pt modelId="{51F0F39A-1D95-4502-AD80-189D5DEC1C1B}" type="pres">
      <dgm:prSet presAssocID="{66F04977-739E-498C-9B8A-F77FD43C72E5}" presName="rootText1" presStyleLbl="node0" presStyleIdx="0" presStyleCnt="3" custScaleX="66967" custScaleY="98790" custLinFactNeighborX="-12706" custLinFactNeighborY="14181">
        <dgm:presLayoutVars>
          <dgm:chPref val="3"/>
        </dgm:presLayoutVars>
      </dgm:prSet>
      <dgm:spPr/>
    </dgm:pt>
    <dgm:pt modelId="{9ED651A5-820A-487E-80E9-25C087930807}" type="pres">
      <dgm:prSet presAssocID="{66F04977-739E-498C-9B8A-F77FD43C72E5}" presName="rootConnector1" presStyleLbl="node1" presStyleIdx="0" presStyleCnt="0"/>
      <dgm:spPr/>
    </dgm:pt>
    <dgm:pt modelId="{B8B6391F-2162-49E9-9F29-88070F395982}" type="pres">
      <dgm:prSet presAssocID="{66F04977-739E-498C-9B8A-F77FD43C72E5}" presName="hierChild2" presStyleCnt="0"/>
      <dgm:spPr/>
    </dgm:pt>
    <dgm:pt modelId="{87CD9358-5437-4C89-80BF-8324914D8480}" type="pres">
      <dgm:prSet presAssocID="{66F04977-739E-498C-9B8A-F77FD43C72E5}" presName="hierChild3" presStyleCnt="0"/>
      <dgm:spPr/>
    </dgm:pt>
    <dgm:pt modelId="{71DA435A-71D5-4999-988D-FC038140DE57}" type="pres">
      <dgm:prSet presAssocID="{2C9D3B4F-835A-4CD6-ACC2-8DBC7C2AFD97}" presName="hierRoot1" presStyleCnt="0">
        <dgm:presLayoutVars>
          <dgm:hierBranch val="init"/>
        </dgm:presLayoutVars>
      </dgm:prSet>
      <dgm:spPr/>
    </dgm:pt>
    <dgm:pt modelId="{345BCB16-E289-4A4A-B22A-A959F06C5D16}" type="pres">
      <dgm:prSet presAssocID="{2C9D3B4F-835A-4CD6-ACC2-8DBC7C2AFD97}" presName="rootComposite1" presStyleCnt="0"/>
      <dgm:spPr/>
    </dgm:pt>
    <dgm:pt modelId="{518433E1-8EAD-49C4-811D-E7A53CBD0DDA}" type="pres">
      <dgm:prSet presAssocID="{2C9D3B4F-835A-4CD6-ACC2-8DBC7C2AFD97}" presName="rootText1" presStyleLbl="node0" presStyleIdx="1" presStyleCnt="3" custScaleX="76452" custScaleY="98179" custLinFactNeighborX="-1178" custLinFactNeighborY="18076">
        <dgm:presLayoutVars>
          <dgm:chPref val="3"/>
        </dgm:presLayoutVars>
      </dgm:prSet>
      <dgm:spPr/>
    </dgm:pt>
    <dgm:pt modelId="{9A274DEB-9604-476F-A90B-D5CB2E8D8ED6}" type="pres">
      <dgm:prSet presAssocID="{2C9D3B4F-835A-4CD6-ACC2-8DBC7C2AFD97}" presName="rootConnector1" presStyleLbl="node1" presStyleIdx="0" presStyleCnt="0"/>
      <dgm:spPr/>
    </dgm:pt>
    <dgm:pt modelId="{8531A1F8-6824-4B5C-96C7-21E1B01AF7FE}" type="pres">
      <dgm:prSet presAssocID="{2C9D3B4F-835A-4CD6-ACC2-8DBC7C2AFD97}" presName="hierChild2" presStyleCnt="0"/>
      <dgm:spPr/>
    </dgm:pt>
    <dgm:pt modelId="{8E030B3D-C49D-42A5-86DA-FA8857B8D4A3}" type="pres">
      <dgm:prSet presAssocID="{2C9D3B4F-835A-4CD6-ACC2-8DBC7C2AFD97}" presName="hierChild3" presStyleCnt="0"/>
      <dgm:spPr/>
    </dgm:pt>
    <dgm:pt modelId="{F7DA7888-EDBD-4E2F-B8F8-406F2ECF6DEF}" type="pres">
      <dgm:prSet presAssocID="{D5CA03AB-6B2D-4173-8C2E-D03430015335}" presName="hierRoot1" presStyleCnt="0">
        <dgm:presLayoutVars>
          <dgm:hierBranch val="init"/>
        </dgm:presLayoutVars>
      </dgm:prSet>
      <dgm:spPr/>
    </dgm:pt>
    <dgm:pt modelId="{DB903775-00AC-48B9-B755-54A95480C651}" type="pres">
      <dgm:prSet presAssocID="{D5CA03AB-6B2D-4173-8C2E-D03430015335}" presName="rootComposite1" presStyleCnt="0"/>
      <dgm:spPr/>
    </dgm:pt>
    <dgm:pt modelId="{38BA1AA5-0026-4492-AD4C-3BC154C84668}" type="pres">
      <dgm:prSet presAssocID="{D5CA03AB-6B2D-4173-8C2E-D03430015335}" presName="rootText1" presStyleLbl="node0" presStyleIdx="2" presStyleCnt="3" custScaleX="92472" custScaleY="94832" custLinFactNeighborX="17226" custLinFactNeighborY="20139">
        <dgm:presLayoutVars>
          <dgm:chPref val="3"/>
        </dgm:presLayoutVars>
      </dgm:prSet>
      <dgm:spPr/>
    </dgm:pt>
    <dgm:pt modelId="{FBBE8B57-1A3E-4CC1-ACB0-2E1A57605D4D}" type="pres">
      <dgm:prSet presAssocID="{D5CA03AB-6B2D-4173-8C2E-D03430015335}" presName="rootConnector1" presStyleLbl="node1" presStyleIdx="0" presStyleCnt="0"/>
      <dgm:spPr/>
    </dgm:pt>
    <dgm:pt modelId="{7A36BEA6-92C9-4933-8723-7E99D916ACDE}" type="pres">
      <dgm:prSet presAssocID="{D5CA03AB-6B2D-4173-8C2E-D03430015335}" presName="hierChild2" presStyleCnt="0"/>
      <dgm:spPr/>
    </dgm:pt>
    <dgm:pt modelId="{6FC7BB71-1E2F-47EC-9587-BDBC5218D8FD}" type="pres">
      <dgm:prSet presAssocID="{D5CA03AB-6B2D-4173-8C2E-D03430015335}" presName="hierChild3" presStyleCnt="0"/>
      <dgm:spPr/>
    </dgm:pt>
  </dgm:ptLst>
  <dgm:cxnLst>
    <dgm:cxn modelId="{4263A010-3F28-4EAA-B799-4BB16F6BD8DD}" srcId="{02E9E1E0-6D67-4E22-BE8F-250C461F7110}" destId="{2C9D3B4F-835A-4CD6-ACC2-8DBC7C2AFD97}" srcOrd="1" destOrd="0" parTransId="{D87DF3B1-D498-4A54-A90C-4D1E1C00053D}" sibTransId="{C4A00D09-9DD3-4775-A426-CA6DCC7ACC1D}"/>
    <dgm:cxn modelId="{CEBA351E-E50A-440C-8C3F-9C8F8C5436DD}" type="presOf" srcId="{02E9E1E0-6D67-4E22-BE8F-250C461F7110}" destId="{8BC9BF99-D0CD-408C-8067-6849B9C9373E}" srcOrd="0" destOrd="0" presId="urn:microsoft.com/office/officeart/2005/8/layout/orgChart1"/>
    <dgm:cxn modelId="{3DE33020-F711-4212-8026-541D19294F52}" type="presOf" srcId="{66F04977-739E-498C-9B8A-F77FD43C72E5}" destId="{9ED651A5-820A-487E-80E9-25C087930807}" srcOrd="1" destOrd="0" presId="urn:microsoft.com/office/officeart/2005/8/layout/orgChart1"/>
    <dgm:cxn modelId="{0AF1525B-B70C-440B-B728-C5CEFBC770DF}" srcId="{02E9E1E0-6D67-4E22-BE8F-250C461F7110}" destId="{D5CA03AB-6B2D-4173-8C2E-D03430015335}" srcOrd="2" destOrd="0" parTransId="{DB70E90F-A0C5-4B01-ABA2-A231D7F30EBD}" sibTransId="{92AE3712-A650-4279-A3D5-F55E4BF85C03}"/>
    <dgm:cxn modelId="{70C7B772-B0CD-42BD-95AD-909D1D2E611F}" type="presOf" srcId="{2C9D3B4F-835A-4CD6-ACC2-8DBC7C2AFD97}" destId="{9A274DEB-9604-476F-A90B-D5CB2E8D8ED6}" srcOrd="1" destOrd="0" presId="urn:microsoft.com/office/officeart/2005/8/layout/orgChart1"/>
    <dgm:cxn modelId="{1B067782-EA09-48D1-B20C-0CAD3E28FB77}" type="presOf" srcId="{D5CA03AB-6B2D-4173-8C2E-D03430015335}" destId="{38BA1AA5-0026-4492-AD4C-3BC154C84668}" srcOrd="0" destOrd="0" presId="urn:microsoft.com/office/officeart/2005/8/layout/orgChart1"/>
    <dgm:cxn modelId="{C29A26A9-BBBC-4ACA-94A5-9740FDEA9325}" type="presOf" srcId="{D5CA03AB-6B2D-4173-8C2E-D03430015335}" destId="{FBBE8B57-1A3E-4CC1-ACB0-2E1A57605D4D}" srcOrd="1" destOrd="0" presId="urn:microsoft.com/office/officeart/2005/8/layout/orgChart1"/>
    <dgm:cxn modelId="{013FF3B7-E3E7-48C6-AF6A-3AF6EB1B034F}" type="presOf" srcId="{66F04977-739E-498C-9B8A-F77FD43C72E5}" destId="{51F0F39A-1D95-4502-AD80-189D5DEC1C1B}" srcOrd="0" destOrd="0" presId="urn:microsoft.com/office/officeart/2005/8/layout/orgChart1"/>
    <dgm:cxn modelId="{5FDB07DB-D59A-47E4-8A66-05C6D34FAF27}" type="presOf" srcId="{2C9D3B4F-835A-4CD6-ACC2-8DBC7C2AFD97}" destId="{518433E1-8EAD-49C4-811D-E7A53CBD0DDA}" srcOrd="0" destOrd="0" presId="urn:microsoft.com/office/officeart/2005/8/layout/orgChart1"/>
    <dgm:cxn modelId="{84A980E2-FA87-4668-A36C-776267E2F140}" srcId="{02E9E1E0-6D67-4E22-BE8F-250C461F7110}" destId="{66F04977-739E-498C-9B8A-F77FD43C72E5}" srcOrd="0" destOrd="0" parTransId="{028131F2-51EF-4EB6-8F23-907A280AC21F}" sibTransId="{EC4E4531-F1C5-4D86-99C0-E8C40BDE886B}"/>
    <dgm:cxn modelId="{4321E98B-EF12-4287-A8FC-3761C7BC19CD}" type="presParOf" srcId="{8BC9BF99-D0CD-408C-8067-6849B9C9373E}" destId="{18B11AA6-3810-4A22-9A12-3ABB91B883A9}" srcOrd="0" destOrd="0" presId="urn:microsoft.com/office/officeart/2005/8/layout/orgChart1"/>
    <dgm:cxn modelId="{32A32935-D19C-4B65-9949-432A9E4DB750}" type="presParOf" srcId="{18B11AA6-3810-4A22-9A12-3ABB91B883A9}" destId="{1517FA85-ACBB-41D4-A7EF-C27E3E5574BE}" srcOrd="0" destOrd="0" presId="urn:microsoft.com/office/officeart/2005/8/layout/orgChart1"/>
    <dgm:cxn modelId="{0619B939-4D52-46E0-99E2-BE33F95EAE63}" type="presParOf" srcId="{1517FA85-ACBB-41D4-A7EF-C27E3E5574BE}" destId="{51F0F39A-1D95-4502-AD80-189D5DEC1C1B}" srcOrd="0" destOrd="0" presId="urn:microsoft.com/office/officeart/2005/8/layout/orgChart1"/>
    <dgm:cxn modelId="{6DAFFBF3-8EF9-4416-9FDB-82B2495377AC}" type="presParOf" srcId="{1517FA85-ACBB-41D4-A7EF-C27E3E5574BE}" destId="{9ED651A5-820A-487E-80E9-25C087930807}" srcOrd="1" destOrd="0" presId="urn:microsoft.com/office/officeart/2005/8/layout/orgChart1"/>
    <dgm:cxn modelId="{7A7A9892-672A-4AB0-994F-7329C2D316C2}" type="presParOf" srcId="{18B11AA6-3810-4A22-9A12-3ABB91B883A9}" destId="{B8B6391F-2162-49E9-9F29-88070F395982}" srcOrd="1" destOrd="0" presId="urn:microsoft.com/office/officeart/2005/8/layout/orgChart1"/>
    <dgm:cxn modelId="{B9C7FA00-0AD3-44EA-AA27-165379E52226}" type="presParOf" srcId="{18B11AA6-3810-4A22-9A12-3ABB91B883A9}" destId="{87CD9358-5437-4C89-80BF-8324914D8480}" srcOrd="2" destOrd="0" presId="urn:microsoft.com/office/officeart/2005/8/layout/orgChart1"/>
    <dgm:cxn modelId="{C3822E53-AC95-473A-A338-6A2D95A6A3B8}" type="presParOf" srcId="{8BC9BF99-D0CD-408C-8067-6849B9C9373E}" destId="{71DA435A-71D5-4999-988D-FC038140DE57}" srcOrd="1" destOrd="0" presId="urn:microsoft.com/office/officeart/2005/8/layout/orgChart1"/>
    <dgm:cxn modelId="{A5BD10F6-57EC-4016-8777-191548720582}" type="presParOf" srcId="{71DA435A-71D5-4999-988D-FC038140DE57}" destId="{345BCB16-E289-4A4A-B22A-A959F06C5D16}" srcOrd="0" destOrd="0" presId="urn:microsoft.com/office/officeart/2005/8/layout/orgChart1"/>
    <dgm:cxn modelId="{126BDB62-A340-4848-8B27-93E838229AC6}" type="presParOf" srcId="{345BCB16-E289-4A4A-B22A-A959F06C5D16}" destId="{518433E1-8EAD-49C4-811D-E7A53CBD0DDA}" srcOrd="0" destOrd="0" presId="urn:microsoft.com/office/officeart/2005/8/layout/orgChart1"/>
    <dgm:cxn modelId="{48C74CD5-4C7A-45B1-9C43-CD1F949C60E7}" type="presParOf" srcId="{345BCB16-E289-4A4A-B22A-A959F06C5D16}" destId="{9A274DEB-9604-476F-A90B-D5CB2E8D8ED6}" srcOrd="1" destOrd="0" presId="urn:microsoft.com/office/officeart/2005/8/layout/orgChart1"/>
    <dgm:cxn modelId="{745A0067-D0F0-4EE0-A7C6-C1C9AC576FA4}" type="presParOf" srcId="{71DA435A-71D5-4999-988D-FC038140DE57}" destId="{8531A1F8-6824-4B5C-96C7-21E1B01AF7FE}" srcOrd="1" destOrd="0" presId="urn:microsoft.com/office/officeart/2005/8/layout/orgChart1"/>
    <dgm:cxn modelId="{D4C0AA61-4E0E-4E4B-9E95-426A80DE3C7D}" type="presParOf" srcId="{71DA435A-71D5-4999-988D-FC038140DE57}" destId="{8E030B3D-C49D-42A5-86DA-FA8857B8D4A3}" srcOrd="2" destOrd="0" presId="urn:microsoft.com/office/officeart/2005/8/layout/orgChart1"/>
    <dgm:cxn modelId="{8FEEAACA-E6C8-4F91-8687-3BE2248F0437}" type="presParOf" srcId="{8BC9BF99-D0CD-408C-8067-6849B9C9373E}" destId="{F7DA7888-EDBD-4E2F-B8F8-406F2ECF6DEF}" srcOrd="2" destOrd="0" presId="urn:microsoft.com/office/officeart/2005/8/layout/orgChart1"/>
    <dgm:cxn modelId="{162E5FE9-E92A-4361-9E9C-A2F419646887}" type="presParOf" srcId="{F7DA7888-EDBD-4E2F-B8F8-406F2ECF6DEF}" destId="{DB903775-00AC-48B9-B755-54A95480C651}" srcOrd="0" destOrd="0" presId="urn:microsoft.com/office/officeart/2005/8/layout/orgChart1"/>
    <dgm:cxn modelId="{B5020AF7-BEA4-44FF-9B74-353892BF58FF}" type="presParOf" srcId="{DB903775-00AC-48B9-B755-54A95480C651}" destId="{38BA1AA5-0026-4492-AD4C-3BC154C84668}" srcOrd="0" destOrd="0" presId="urn:microsoft.com/office/officeart/2005/8/layout/orgChart1"/>
    <dgm:cxn modelId="{E70587EB-570B-4BBB-822B-7CA97D3AA06C}" type="presParOf" srcId="{DB903775-00AC-48B9-B755-54A95480C651}" destId="{FBBE8B57-1A3E-4CC1-ACB0-2E1A57605D4D}" srcOrd="1" destOrd="0" presId="urn:microsoft.com/office/officeart/2005/8/layout/orgChart1"/>
    <dgm:cxn modelId="{7BF4F323-5D8A-4E32-A618-9C2DF8268DBD}" type="presParOf" srcId="{F7DA7888-EDBD-4E2F-B8F8-406F2ECF6DEF}" destId="{7A36BEA6-92C9-4933-8723-7E99D916ACDE}" srcOrd="1" destOrd="0" presId="urn:microsoft.com/office/officeart/2005/8/layout/orgChart1"/>
    <dgm:cxn modelId="{23FC6D60-E285-420D-A6DD-FE627D16FC9C}" type="presParOf" srcId="{F7DA7888-EDBD-4E2F-B8F8-406F2ECF6DEF}" destId="{6FC7BB71-1E2F-47EC-9587-BDBC5218D8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356C54-82D0-40EA-A4A8-F310D6DBB8FE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D1E9B8A-A854-40A8-85E0-0A7D26EF96EC}">
      <dgm:prSet/>
      <dgm:spPr/>
      <dgm:t>
        <a:bodyPr/>
        <a:lstStyle/>
        <a:p>
          <a:r>
            <a:rPr lang="tr-TR"/>
            <a:t>DEĞER?</a:t>
          </a:r>
          <a:endParaRPr lang="en-US"/>
        </a:p>
      </dgm:t>
    </dgm:pt>
    <dgm:pt modelId="{97D06C57-E582-4565-941E-1E0F2EA0B705}" type="parTrans" cxnId="{0B754C5C-A0CE-4241-92AF-1CE73147064C}">
      <dgm:prSet/>
      <dgm:spPr/>
      <dgm:t>
        <a:bodyPr/>
        <a:lstStyle/>
        <a:p>
          <a:endParaRPr lang="en-US"/>
        </a:p>
      </dgm:t>
    </dgm:pt>
    <dgm:pt modelId="{47F9D73C-2716-47B6-8E38-C78EA4C7BA1D}" type="sibTrans" cxnId="{0B754C5C-A0CE-4241-92AF-1CE73147064C}">
      <dgm:prSet/>
      <dgm:spPr/>
      <dgm:t>
        <a:bodyPr/>
        <a:lstStyle/>
        <a:p>
          <a:endParaRPr lang="en-US"/>
        </a:p>
      </dgm:t>
    </dgm:pt>
    <dgm:pt modelId="{E007394A-9706-4B72-8F44-49D723C3EC2C}">
      <dgm:prSet/>
      <dgm:spPr/>
      <dgm:t>
        <a:bodyPr/>
        <a:lstStyle/>
        <a:p>
          <a:r>
            <a:rPr lang="tr-TR"/>
            <a:t>DEĞERLER?</a:t>
          </a:r>
          <a:endParaRPr lang="en-US"/>
        </a:p>
      </dgm:t>
    </dgm:pt>
    <dgm:pt modelId="{400C964F-C9A4-4F41-9F32-79FE274D16A0}" type="parTrans" cxnId="{1916AA49-1490-457A-B719-DB1710779C92}">
      <dgm:prSet/>
      <dgm:spPr/>
      <dgm:t>
        <a:bodyPr/>
        <a:lstStyle/>
        <a:p>
          <a:endParaRPr lang="en-US"/>
        </a:p>
      </dgm:t>
    </dgm:pt>
    <dgm:pt modelId="{DA0DA093-F6FE-498C-9064-272F4CE98D56}" type="sibTrans" cxnId="{1916AA49-1490-457A-B719-DB1710779C92}">
      <dgm:prSet/>
      <dgm:spPr/>
      <dgm:t>
        <a:bodyPr/>
        <a:lstStyle/>
        <a:p>
          <a:endParaRPr lang="en-US"/>
        </a:p>
      </dgm:t>
    </dgm:pt>
    <dgm:pt modelId="{36ED0F3A-4C77-45AA-B076-6948CE488E88}">
      <dgm:prSet/>
      <dgm:spPr/>
      <dgm:t>
        <a:bodyPr/>
        <a:lstStyle/>
        <a:p>
          <a:r>
            <a:rPr lang="tr-TR"/>
            <a:t>İNSANIN DEĞERİ?</a:t>
          </a:r>
          <a:endParaRPr lang="en-US"/>
        </a:p>
      </dgm:t>
    </dgm:pt>
    <dgm:pt modelId="{46E702DC-C83C-4F94-BA9B-D8733E06C6D4}" type="parTrans" cxnId="{D04219DF-2FCA-4085-B364-850725197940}">
      <dgm:prSet/>
      <dgm:spPr/>
      <dgm:t>
        <a:bodyPr/>
        <a:lstStyle/>
        <a:p>
          <a:endParaRPr lang="en-US"/>
        </a:p>
      </dgm:t>
    </dgm:pt>
    <dgm:pt modelId="{F4830FB6-6692-4B37-88AA-DD79500B3F7A}" type="sibTrans" cxnId="{D04219DF-2FCA-4085-B364-850725197940}">
      <dgm:prSet/>
      <dgm:spPr/>
      <dgm:t>
        <a:bodyPr/>
        <a:lstStyle/>
        <a:p>
          <a:endParaRPr lang="en-US"/>
        </a:p>
      </dgm:t>
    </dgm:pt>
    <dgm:pt modelId="{EAF36ED0-67BD-4C8F-B112-0491D1E6B0AB}">
      <dgm:prSet/>
      <dgm:spPr/>
      <dgm:t>
        <a:bodyPr/>
        <a:lstStyle/>
        <a:p>
          <a:r>
            <a:rPr lang="tr-TR"/>
            <a:t>İNSANIN DEĞERİNİ KORUYUCU ŞEKİLDE DAVRANMAK?</a:t>
          </a:r>
          <a:endParaRPr lang="en-US"/>
        </a:p>
      </dgm:t>
    </dgm:pt>
    <dgm:pt modelId="{41B755D9-57E5-4BE9-8270-1335A8A9F35D}" type="parTrans" cxnId="{BEB8821C-5E50-4271-B43B-90357FBFDC31}">
      <dgm:prSet/>
      <dgm:spPr/>
      <dgm:t>
        <a:bodyPr/>
        <a:lstStyle/>
        <a:p>
          <a:endParaRPr lang="en-US"/>
        </a:p>
      </dgm:t>
    </dgm:pt>
    <dgm:pt modelId="{C5826BB8-F90F-440C-8E2D-C4F5CC86615A}" type="sibTrans" cxnId="{BEB8821C-5E50-4271-B43B-90357FBFDC31}">
      <dgm:prSet/>
      <dgm:spPr/>
      <dgm:t>
        <a:bodyPr/>
        <a:lstStyle/>
        <a:p>
          <a:endParaRPr lang="en-US"/>
        </a:p>
      </dgm:t>
    </dgm:pt>
    <dgm:pt modelId="{98EA6EA5-CBFC-9845-A600-5E0FB7881E48}" type="pres">
      <dgm:prSet presAssocID="{4C356C54-82D0-40EA-A4A8-F310D6DBB8FE}" presName="outerComposite" presStyleCnt="0">
        <dgm:presLayoutVars>
          <dgm:chMax val="5"/>
          <dgm:dir/>
          <dgm:resizeHandles val="exact"/>
        </dgm:presLayoutVars>
      </dgm:prSet>
      <dgm:spPr/>
    </dgm:pt>
    <dgm:pt modelId="{B5D7DC34-E06A-A54B-BFAF-5061B76B2537}" type="pres">
      <dgm:prSet presAssocID="{4C356C54-82D0-40EA-A4A8-F310D6DBB8FE}" presName="dummyMaxCanvas" presStyleCnt="0">
        <dgm:presLayoutVars/>
      </dgm:prSet>
      <dgm:spPr/>
    </dgm:pt>
    <dgm:pt modelId="{CF7BEEFE-3770-2748-91DA-582450109141}" type="pres">
      <dgm:prSet presAssocID="{4C356C54-82D0-40EA-A4A8-F310D6DBB8FE}" presName="FourNodes_1" presStyleLbl="node1" presStyleIdx="0" presStyleCnt="4">
        <dgm:presLayoutVars>
          <dgm:bulletEnabled val="1"/>
        </dgm:presLayoutVars>
      </dgm:prSet>
      <dgm:spPr/>
    </dgm:pt>
    <dgm:pt modelId="{53188179-8CD1-AA45-A02D-FD8DEBB0C7C4}" type="pres">
      <dgm:prSet presAssocID="{4C356C54-82D0-40EA-A4A8-F310D6DBB8FE}" presName="FourNodes_2" presStyleLbl="node1" presStyleIdx="1" presStyleCnt="4">
        <dgm:presLayoutVars>
          <dgm:bulletEnabled val="1"/>
        </dgm:presLayoutVars>
      </dgm:prSet>
      <dgm:spPr/>
    </dgm:pt>
    <dgm:pt modelId="{B741D5E5-0FEC-224C-B836-77D67F1E148D}" type="pres">
      <dgm:prSet presAssocID="{4C356C54-82D0-40EA-A4A8-F310D6DBB8FE}" presName="FourNodes_3" presStyleLbl="node1" presStyleIdx="2" presStyleCnt="4">
        <dgm:presLayoutVars>
          <dgm:bulletEnabled val="1"/>
        </dgm:presLayoutVars>
      </dgm:prSet>
      <dgm:spPr/>
    </dgm:pt>
    <dgm:pt modelId="{8F73F56E-5359-7D41-9EA8-DAD776FC842B}" type="pres">
      <dgm:prSet presAssocID="{4C356C54-82D0-40EA-A4A8-F310D6DBB8FE}" presName="FourNodes_4" presStyleLbl="node1" presStyleIdx="3" presStyleCnt="4">
        <dgm:presLayoutVars>
          <dgm:bulletEnabled val="1"/>
        </dgm:presLayoutVars>
      </dgm:prSet>
      <dgm:spPr/>
    </dgm:pt>
    <dgm:pt modelId="{8E86D535-3CEB-2047-AC0A-0BD193AF05EB}" type="pres">
      <dgm:prSet presAssocID="{4C356C54-82D0-40EA-A4A8-F310D6DBB8FE}" presName="FourConn_1-2" presStyleLbl="fgAccFollowNode1" presStyleIdx="0" presStyleCnt="3">
        <dgm:presLayoutVars>
          <dgm:bulletEnabled val="1"/>
        </dgm:presLayoutVars>
      </dgm:prSet>
      <dgm:spPr/>
    </dgm:pt>
    <dgm:pt modelId="{A76C2765-35E3-4948-84BE-0E4E90F6B0C8}" type="pres">
      <dgm:prSet presAssocID="{4C356C54-82D0-40EA-A4A8-F310D6DBB8FE}" presName="FourConn_2-3" presStyleLbl="fgAccFollowNode1" presStyleIdx="1" presStyleCnt="3">
        <dgm:presLayoutVars>
          <dgm:bulletEnabled val="1"/>
        </dgm:presLayoutVars>
      </dgm:prSet>
      <dgm:spPr/>
    </dgm:pt>
    <dgm:pt modelId="{1F20FEC6-8087-C745-B866-9CC64188B1B2}" type="pres">
      <dgm:prSet presAssocID="{4C356C54-82D0-40EA-A4A8-F310D6DBB8FE}" presName="FourConn_3-4" presStyleLbl="fgAccFollowNode1" presStyleIdx="2" presStyleCnt="3">
        <dgm:presLayoutVars>
          <dgm:bulletEnabled val="1"/>
        </dgm:presLayoutVars>
      </dgm:prSet>
      <dgm:spPr/>
    </dgm:pt>
    <dgm:pt modelId="{3C045587-C81A-D247-9666-E6645AF60AB5}" type="pres">
      <dgm:prSet presAssocID="{4C356C54-82D0-40EA-A4A8-F310D6DBB8FE}" presName="FourNodes_1_text" presStyleLbl="node1" presStyleIdx="3" presStyleCnt="4">
        <dgm:presLayoutVars>
          <dgm:bulletEnabled val="1"/>
        </dgm:presLayoutVars>
      </dgm:prSet>
      <dgm:spPr/>
    </dgm:pt>
    <dgm:pt modelId="{85F8D5E8-6132-1642-A29A-36565076C510}" type="pres">
      <dgm:prSet presAssocID="{4C356C54-82D0-40EA-A4A8-F310D6DBB8FE}" presName="FourNodes_2_text" presStyleLbl="node1" presStyleIdx="3" presStyleCnt="4">
        <dgm:presLayoutVars>
          <dgm:bulletEnabled val="1"/>
        </dgm:presLayoutVars>
      </dgm:prSet>
      <dgm:spPr/>
    </dgm:pt>
    <dgm:pt modelId="{A20F9B83-6C20-6D4A-B3AA-4CFFDB5F95D2}" type="pres">
      <dgm:prSet presAssocID="{4C356C54-82D0-40EA-A4A8-F310D6DBB8FE}" presName="FourNodes_3_text" presStyleLbl="node1" presStyleIdx="3" presStyleCnt="4">
        <dgm:presLayoutVars>
          <dgm:bulletEnabled val="1"/>
        </dgm:presLayoutVars>
      </dgm:prSet>
      <dgm:spPr/>
    </dgm:pt>
    <dgm:pt modelId="{F8B5552C-F81F-1645-8348-DB38253FFD52}" type="pres">
      <dgm:prSet presAssocID="{4C356C54-82D0-40EA-A4A8-F310D6DBB8FE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BEB8821C-5E50-4271-B43B-90357FBFDC31}" srcId="{4C356C54-82D0-40EA-A4A8-F310D6DBB8FE}" destId="{EAF36ED0-67BD-4C8F-B112-0491D1E6B0AB}" srcOrd="3" destOrd="0" parTransId="{41B755D9-57E5-4BE9-8270-1335A8A9F35D}" sibTransId="{C5826BB8-F90F-440C-8E2D-C4F5CC86615A}"/>
    <dgm:cxn modelId="{8A77B425-572B-7345-8E3E-6060F2AEE324}" type="presOf" srcId="{47F9D73C-2716-47B6-8E38-C78EA4C7BA1D}" destId="{8E86D535-3CEB-2047-AC0A-0BD193AF05EB}" srcOrd="0" destOrd="0" presId="urn:microsoft.com/office/officeart/2005/8/layout/vProcess5"/>
    <dgm:cxn modelId="{1764C534-5BA3-E449-9F81-EA3F6119733F}" type="presOf" srcId="{36ED0F3A-4C77-45AA-B076-6948CE488E88}" destId="{B741D5E5-0FEC-224C-B836-77D67F1E148D}" srcOrd="0" destOrd="0" presId="urn:microsoft.com/office/officeart/2005/8/layout/vProcess5"/>
    <dgm:cxn modelId="{4543B642-20FA-614D-96C0-778C53035971}" type="presOf" srcId="{AD1E9B8A-A854-40A8-85E0-0A7D26EF96EC}" destId="{CF7BEEFE-3770-2748-91DA-582450109141}" srcOrd="0" destOrd="0" presId="urn:microsoft.com/office/officeart/2005/8/layout/vProcess5"/>
    <dgm:cxn modelId="{1916AA49-1490-457A-B719-DB1710779C92}" srcId="{4C356C54-82D0-40EA-A4A8-F310D6DBB8FE}" destId="{E007394A-9706-4B72-8F44-49D723C3EC2C}" srcOrd="1" destOrd="0" parTransId="{400C964F-C9A4-4F41-9F32-79FE274D16A0}" sibTransId="{DA0DA093-F6FE-498C-9064-272F4CE98D56}"/>
    <dgm:cxn modelId="{0B754C5C-A0CE-4241-92AF-1CE73147064C}" srcId="{4C356C54-82D0-40EA-A4A8-F310D6DBB8FE}" destId="{AD1E9B8A-A854-40A8-85E0-0A7D26EF96EC}" srcOrd="0" destOrd="0" parTransId="{97D06C57-E582-4565-941E-1E0F2EA0B705}" sibTransId="{47F9D73C-2716-47B6-8E38-C78EA4C7BA1D}"/>
    <dgm:cxn modelId="{CE872F69-48CF-3146-A585-9A05B133977A}" type="presOf" srcId="{F4830FB6-6692-4B37-88AA-DD79500B3F7A}" destId="{1F20FEC6-8087-C745-B866-9CC64188B1B2}" srcOrd="0" destOrd="0" presId="urn:microsoft.com/office/officeart/2005/8/layout/vProcess5"/>
    <dgm:cxn modelId="{11D97184-F01A-8644-834E-73D291E85CE8}" type="presOf" srcId="{E007394A-9706-4B72-8F44-49D723C3EC2C}" destId="{53188179-8CD1-AA45-A02D-FD8DEBB0C7C4}" srcOrd="0" destOrd="0" presId="urn:microsoft.com/office/officeart/2005/8/layout/vProcess5"/>
    <dgm:cxn modelId="{8EB726BA-1EA5-E64B-A6ED-76D30EE4891D}" type="presOf" srcId="{36ED0F3A-4C77-45AA-B076-6948CE488E88}" destId="{A20F9B83-6C20-6D4A-B3AA-4CFFDB5F95D2}" srcOrd="1" destOrd="0" presId="urn:microsoft.com/office/officeart/2005/8/layout/vProcess5"/>
    <dgm:cxn modelId="{1010E4C1-309B-1E4E-859F-31E4AC5E7194}" type="presOf" srcId="{EAF36ED0-67BD-4C8F-B112-0491D1E6B0AB}" destId="{8F73F56E-5359-7D41-9EA8-DAD776FC842B}" srcOrd="0" destOrd="0" presId="urn:microsoft.com/office/officeart/2005/8/layout/vProcess5"/>
    <dgm:cxn modelId="{161043D1-145D-ED4E-85CF-D3E89359A25E}" type="presOf" srcId="{4C356C54-82D0-40EA-A4A8-F310D6DBB8FE}" destId="{98EA6EA5-CBFC-9845-A600-5E0FB7881E48}" srcOrd="0" destOrd="0" presId="urn:microsoft.com/office/officeart/2005/8/layout/vProcess5"/>
    <dgm:cxn modelId="{D2D931D2-9695-1E45-A2DA-C5226B70B6C0}" type="presOf" srcId="{EAF36ED0-67BD-4C8F-B112-0491D1E6B0AB}" destId="{F8B5552C-F81F-1645-8348-DB38253FFD52}" srcOrd="1" destOrd="0" presId="urn:microsoft.com/office/officeart/2005/8/layout/vProcess5"/>
    <dgm:cxn modelId="{89B36EDD-54A3-284B-BB24-5F79EC04EFAF}" type="presOf" srcId="{AD1E9B8A-A854-40A8-85E0-0A7D26EF96EC}" destId="{3C045587-C81A-D247-9666-E6645AF60AB5}" srcOrd="1" destOrd="0" presId="urn:microsoft.com/office/officeart/2005/8/layout/vProcess5"/>
    <dgm:cxn modelId="{D04219DF-2FCA-4085-B364-850725197940}" srcId="{4C356C54-82D0-40EA-A4A8-F310D6DBB8FE}" destId="{36ED0F3A-4C77-45AA-B076-6948CE488E88}" srcOrd="2" destOrd="0" parTransId="{46E702DC-C83C-4F94-BA9B-D8733E06C6D4}" sibTransId="{F4830FB6-6692-4B37-88AA-DD79500B3F7A}"/>
    <dgm:cxn modelId="{D52E3EEA-F1CA-414B-9DFB-1E6E929DD6E7}" type="presOf" srcId="{DA0DA093-F6FE-498C-9064-272F4CE98D56}" destId="{A76C2765-35E3-4948-84BE-0E4E90F6B0C8}" srcOrd="0" destOrd="0" presId="urn:microsoft.com/office/officeart/2005/8/layout/vProcess5"/>
    <dgm:cxn modelId="{8067A4FC-FF3F-CA43-AB7B-EAB4B7466DF6}" type="presOf" srcId="{E007394A-9706-4B72-8F44-49D723C3EC2C}" destId="{85F8D5E8-6132-1642-A29A-36565076C510}" srcOrd="1" destOrd="0" presId="urn:microsoft.com/office/officeart/2005/8/layout/vProcess5"/>
    <dgm:cxn modelId="{3AB37E55-AAC0-E048-93D7-6EFC6A875E9B}" type="presParOf" srcId="{98EA6EA5-CBFC-9845-A600-5E0FB7881E48}" destId="{B5D7DC34-E06A-A54B-BFAF-5061B76B2537}" srcOrd="0" destOrd="0" presId="urn:microsoft.com/office/officeart/2005/8/layout/vProcess5"/>
    <dgm:cxn modelId="{9F444D39-BF20-8C47-89C0-866C49187B15}" type="presParOf" srcId="{98EA6EA5-CBFC-9845-A600-5E0FB7881E48}" destId="{CF7BEEFE-3770-2748-91DA-582450109141}" srcOrd="1" destOrd="0" presId="urn:microsoft.com/office/officeart/2005/8/layout/vProcess5"/>
    <dgm:cxn modelId="{654BC151-B85A-B64A-866D-C5C7EE24C657}" type="presParOf" srcId="{98EA6EA5-CBFC-9845-A600-5E0FB7881E48}" destId="{53188179-8CD1-AA45-A02D-FD8DEBB0C7C4}" srcOrd="2" destOrd="0" presId="urn:microsoft.com/office/officeart/2005/8/layout/vProcess5"/>
    <dgm:cxn modelId="{A6006F51-C3F3-D940-8B62-3F7E3D6B4503}" type="presParOf" srcId="{98EA6EA5-CBFC-9845-A600-5E0FB7881E48}" destId="{B741D5E5-0FEC-224C-B836-77D67F1E148D}" srcOrd="3" destOrd="0" presId="urn:microsoft.com/office/officeart/2005/8/layout/vProcess5"/>
    <dgm:cxn modelId="{FB60F056-EC1E-144D-B804-EB864ECB3833}" type="presParOf" srcId="{98EA6EA5-CBFC-9845-A600-5E0FB7881E48}" destId="{8F73F56E-5359-7D41-9EA8-DAD776FC842B}" srcOrd="4" destOrd="0" presId="urn:microsoft.com/office/officeart/2005/8/layout/vProcess5"/>
    <dgm:cxn modelId="{A3D825D8-314A-0A45-90C6-61F71372BD9D}" type="presParOf" srcId="{98EA6EA5-CBFC-9845-A600-5E0FB7881E48}" destId="{8E86D535-3CEB-2047-AC0A-0BD193AF05EB}" srcOrd="5" destOrd="0" presId="urn:microsoft.com/office/officeart/2005/8/layout/vProcess5"/>
    <dgm:cxn modelId="{4B7A3627-EDFE-334A-8B2C-377837FF4673}" type="presParOf" srcId="{98EA6EA5-CBFC-9845-A600-5E0FB7881E48}" destId="{A76C2765-35E3-4948-84BE-0E4E90F6B0C8}" srcOrd="6" destOrd="0" presId="urn:microsoft.com/office/officeart/2005/8/layout/vProcess5"/>
    <dgm:cxn modelId="{DFE0E053-273B-8148-AA9E-DD48D7F85039}" type="presParOf" srcId="{98EA6EA5-CBFC-9845-A600-5E0FB7881E48}" destId="{1F20FEC6-8087-C745-B866-9CC64188B1B2}" srcOrd="7" destOrd="0" presId="urn:microsoft.com/office/officeart/2005/8/layout/vProcess5"/>
    <dgm:cxn modelId="{056AE712-F91F-AA41-84FB-55FFD6E69A8B}" type="presParOf" srcId="{98EA6EA5-CBFC-9845-A600-5E0FB7881E48}" destId="{3C045587-C81A-D247-9666-E6645AF60AB5}" srcOrd="8" destOrd="0" presId="urn:microsoft.com/office/officeart/2005/8/layout/vProcess5"/>
    <dgm:cxn modelId="{A04DC02A-7A68-6C4C-9333-2B6C39458391}" type="presParOf" srcId="{98EA6EA5-CBFC-9845-A600-5E0FB7881E48}" destId="{85F8D5E8-6132-1642-A29A-36565076C510}" srcOrd="9" destOrd="0" presId="urn:microsoft.com/office/officeart/2005/8/layout/vProcess5"/>
    <dgm:cxn modelId="{FA1C0960-D17F-9E4D-A854-A6A58652590B}" type="presParOf" srcId="{98EA6EA5-CBFC-9845-A600-5E0FB7881E48}" destId="{A20F9B83-6C20-6D4A-B3AA-4CFFDB5F95D2}" srcOrd="10" destOrd="0" presId="urn:microsoft.com/office/officeart/2005/8/layout/vProcess5"/>
    <dgm:cxn modelId="{9340375D-B0B0-9047-B7E5-B00378E9110B}" type="presParOf" srcId="{98EA6EA5-CBFC-9845-A600-5E0FB7881E48}" destId="{F8B5552C-F81F-1645-8348-DB38253FFD52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7B5226-DB9D-482D-87F2-8DAAC2308B4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D1E4868-55AE-460A-AE4B-EFAB913CB346}">
      <dgm:prSet/>
      <dgm:spPr/>
      <dgm:t>
        <a:bodyPr/>
        <a:lstStyle/>
        <a:p>
          <a:r>
            <a:rPr lang="tr-TR" dirty="0"/>
            <a:t>AHLAK: Toplumsal düzeni korumayı amaçlar.</a:t>
          </a:r>
          <a:endParaRPr lang="en-US" dirty="0"/>
        </a:p>
      </dgm:t>
    </dgm:pt>
    <dgm:pt modelId="{04F4F300-4E43-4B08-BD30-D48F6A8B78EE}" type="parTrans" cxnId="{5DD4475A-D87E-4052-A836-DE00AF514DAE}">
      <dgm:prSet/>
      <dgm:spPr/>
      <dgm:t>
        <a:bodyPr/>
        <a:lstStyle/>
        <a:p>
          <a:endParaRPr lang="en-US"/>
        </a:p>
      </dgm:t>
    </dgm:pt>
    <dgm:pt modelId="{DC153F63-2857-47E1-AE1B-7EA5AF40BF98}" type="sibTrans" cxnId="{5DD4475A-D87E-4052-A836-DE00AF514DAE}">
      <dgm:prSet/>
      <dgm:spPr/>
      <dgm:t>
        <a:bodyPr/>
        <a:lstStyle/>
        <a:p>
          <a:endParaRPr lang="en-US"/>
        </a:p>
      </dgm:t>
    </dgm:pt>
    <dgm:pt modelId="{51812B43-9DF2-48F7-AB6E-00D07AACB7DE}">
      <dgm:prSet/>
      <dgm:spPr/>
      <dgm:t>
        <a:bodyPr/>
        <a:lstStyle/>
        <a:p>
          <a:r>
            <a:rPr lang="tr-TR"/>
            <a:t>Ahlak kurallarına uymaya kişileri zorlanır.</a:t>
          </a:r>
          <a:endParaRPr lang="en-US"/>
        </a:p>
      </dgm:t>
    </dgm:pt>
    <dgm:pt modelId="{AB9D8718-8FDA-460F-80C4-FD0C9C69E990}" type="parTrans" cxnId="{3FA8D9B5-E710-44B3-BE9D-3DE691FEEE55}">
      <dgm:prSet/>
      <dgm:spPr/>
      <dgm:t>
        <a:bodyPr/>
        <a:lstStyle/>
        <a:p>
          <a:endParaRPr lang="en-US"/>
        </a:p>
      </dgm:t>
    </dgm:pt>
    <dgm:pt modelId="{E215147F-9801-4E12-A8BB-26B14649B1AB}" type="sibTrans" cxnId="{3FA8D9B5-E710-44B3-BE9D-3DE691FEEE55}">
      <dgm:prSet/>
      <dgm:spPr/>
      <dgm:t>
        <a:bodyPr/>
        <a:lstStyle/>
        <a:p>
          <a:endParaRPr lang="en-US"/>
        </a:p>
      </dgm:t>
    </dgm:pt>
    <dgm:pt modelId="{3C309751-426A-4217-AAE2-9DC8427CE424}">
      <dgm:prSet/>
      <dgm:spPr/>
      <dgm:t>
        <a:bodyPr/>
        <a:lstStyle/>
        <a:p>
          <a:r>
            <a:rPr lang="tr-TR"/>
            <a:t>Toplumdan topluma değişkenlik gösterir.</a:t>
          </a:r>
          <a:endParaRPr lang="en-US"/>
        </a:p>
      </dgm:t>
    </dgm:pt>
    <dgm:pt modelId="{477ED3DC-9C3E-4C4E-8D8E-9EC162BF5C7B}" type="parTrans" cxnId="{8B9C6318-FC4D-47B1-B01A-A1B65851D166}">
      <dgm:prSet/>
      <dgm:spPr/>
      <dgm:t>
        <a:bodyPr/>
        <a:lstStyle/>
        <a:p>
          <a:endParaRPr lang="en-US"/>
        </a:p>
      </dgm:t>
    </dgm:pt>
    <dgm:pt modelId="{79036BED-FABB-47AF-8C67-AD711C56855E}" type="sibTrans" cxnId="{8B9C6318-FC4D-47B1-B01A-A1B65851D166}">
      <dgm:prSet/>
      <dgm:spPr/>
      <dgm:t>
        <a:bodyPr/>
        <a:lstStyle/>
        <a:p>
          <a:endParaRPr lang="en-US"/>
        </a:p>
      </dgm:t>
    </dgm:pt>
    <dgm:pt modelId="{0C244DB9-6A0B-4BBB-AAA8-5E4A65C3C39A}">
      <dgm:prSet/>
      <dgm:spPr/>
      <dgm:t>
        <a:bodyPr/>
        <a:lstStyle/>
        <a:p>
          <a:r>
            <a:rPr lang="tr-TR"/>
            <a:t>Bazı ahlak kuralları insanın değerini harcar.</a:t>
          </a:r>
          <a:endParaRPr lang="en-US"/>
        </a:p>
      </dgm:t>
    </dgm:pt>
    <dgm:pt modelId="{BA4E13E3-EE4C-4D9A-AAEC-39E4E451C692}" type="parTrans" cxnId="{CFA656B7-CCA2-485C-8258-D0FCEB66C424}">
      <dgm:prSet/>
      <dgm:spPr/>
      <dgm:t>
        <a:bodyPr/>
        <a:lstStyle/>
        <a:p>
          <a:endParaRPr lang="en-US"/>
        </a:p>
      </dgm:t>
    </dgm:pt>
    <dgm:pt modelId="{2118BA20-B3E7-4DE6-9BAE-9B44EB5AD503}" type="sibTrans" cxnId="{CFA656B7-CCA2-485C-8258-D0FCEB66C424}">
      <dgm:prSet/>
      <dgm:spPr/>
      <dgm:t>
        <a:bodyPr/>
        <a:lstStyle/>
        <a:p>
          <a:endParaRPr lang="en-US"/>
        </a:p>
      </dgm:t>
    </dgm:pt>
    <dgm:pt modelId="{765B71B8-9DA6-48F4-BE9E-863DCC45D59F}">
      <dgm:prSet/>
      <dgm:spPr/>
      <dgm:t>
        <a:bodyPr/>
        <a:lstStyle/>
        <a:p>
          <a:r>
            <a:rPr lang="tr-TR"/>
            <a:t>Kişilerin ezbere değerlendirme yapmalarına engel değildir. </a:t>
          </a:r>
          <a:endParaRPr lang="en-US"/>
        </a:p>
      </dgm:t>
    </dgm:pt>
    <dgm:pt modelId="{37979CDE-B936-4C4B-A6ED-683239DCE6BF}" type="parTrans" cxnId="{5156DDB4-2250-4FFE-8981-A7BF232B8BAA}">
      <dgm:prSet/>
      <dgm:spPr/>
      <dgm:t>
        <a:bodyPr/>
        <a:lstStyle/>
        <a:p>
          <a:endParaRPr lang="en-US"/>
        </a:p>
      </dgm:t>
    </dgm:pt>
    <dgm:pt modelId="{F544F8F2-65F3-4341-A4AC-80DD8863FE50}" type="sibTrans" cxnId="{5156DDB4-2250-4FFE-8981-A7BF232B8BAA}">
      <dgm:prSet/>
      <dgm:spPr/>
      <dgm:t>
        <a:bodyPr/>
        <a:lstStyle/>
        <a:p>
          <a:endParaRPr lang="en-US"/>
        </a:p>
      </dgm:t>
    </dgm:pt>
    <dgm:pt modelId="{EF684ADB-DDD4-4E89-9BF8-568DCF41BAA0}">
      <dgm:prSet/>
      <dgm:spPr/>
      <dgm:t>
        <a:bodyPr/>
        <a:lstStyle/>
        <a:p>
          <a:r>
            <a:rPr lang="tr-TR"/>
            <a:t>Bazı ahlak kuralları çifte standartlıdır.</a:t>
          </a:r>
          <a:endParaRPr lang="en-US"/>
        </a:p>
      </dgm:t>
    </dgm:pt>
    <dgm:pt modelId="{A8924981-F19D-4530-88CE-F40FD6C5B604}" type="parTrans" cxnId="{B0921F25-8637-441E-9260-465D455059DC}">
      <dgm:prSet/>
      <dgm:spPr/>
      <dgm:t>
        <a:bodyPr/>
        <a:lstStyle/>
        <a:p>
          <a:endParaRPr lang="en-US"/>
        </a:p>
      </dgm:t>
    </dgm:pt>
    <dgm:pt modelId="{BCEA9A00-F501-4F60-B6ED-298C3857D3D2}" type="sibTrans" cxnId="{B0921F25-8637-441E-9260-465D455059DC}">
      <dgm:prSet/>
      <dgm:spPr/>
      <dgm:t>
        <a:bodyPr/>
        <a:lstStyle/>
        <a:p>
          <a:endParaRPr lang="en-US"/>
        </a:p>
      </dgm:t>
    </dgm:pt>
    <dgm:pt modelId="{115A2212-5013-BA4E-8859-3CAEB7DA913F}" type="pres">
      <dgm:prSet presAssocID="{CA7B5226-DB9D-482D-87F2-8DAAC2308B4A}" presName="linear" presStyleCnt="0">
        <dgm:presLayoutVars>
          <dgm:animLvl val="lvl"/>
          <dgm:resizeHandles val="exact"/>
        </dgm:presLayoutVars>
      </dgm:prSet>
      <dgm:spPr/>
    </dgm:pt>
    <dgm:pt modelId="{5D28E302-2F1F-4842-87E7-FAB58D3CBCA0}" type="pres">
      <dgm:prSet presAssocID="{1D1E4868-55AE-460A-AE4B-EFAB913CB34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F7E8ED6-D0F7-B740-BAD7-43B62864AFB5}" type="pres">
      <dgm:prSet presAssocID="{DC153F63-2857-47E1-AE1B-7EA5AF40BF98}" presName="spacer" presStyleCnt="0"/>
      <dgm:spPr/>
    </dgm:pt>
    <dgm:pt modelId="{BA8A689B-08FE-4145-9BBD-CD5FCE44DFBC}" type="pres">
      <dgm:prSet presAssocID="{51812B43-9DF2-48F7-AB6E-00D07AACB7D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00E52C6-E39E-D942-AFB7-00A68497BA38}" type="pres">
      <dgm:prSet presAssocID="{E215147F-9801-4E12-A8BB-26B14649B1AB}" presName="spacer" presStyleCnt="0"/>
      <dgm:spPr/>
    </dgm:pt>
    <dgm:pt modelId="{D167B0CB-29E4-8B48-A193-03F69A71FA01}" type="pres">
      <dgm:prSet presAssocID="{3C309751-426A-4217-AAE2-9DC8427CE424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A0E14F5-8CD5-AF4F-BAD0-CD0AD7553511}" type="pres">
      <dgm:prSet presAssocID="{79036BED-FABB-47AF-8C67-AD711C56855E}" presName="spacer" presStyleCnt="0"/>
      <dgm:spPr/>
    </dgm:pt>
    <dgm:pt modelId="{4E9E3D2B-F7D5-4943-9248-544DB6E10618}" type="pres">
      <dgm:prSet presAssocID="{0C244DB9-6A0B-4BBB-AAA8-5E4A65C3C39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AAEB603-97EE-3342-B302-8911ABCB7223}" type="pres">
      <dgm:prSet presAssocID="{2118BA20-B3E7-4DE6-9BAE-9B44EB5AD503}" presName="spacer" presStyleCnt="0"/>
      <dgm:spPr/>
    </dgm:pt>
    <dgm:pt modelId="{1B6B48DF-4F7B-4F43-87BB-784004CEDEEB}" type="pres">
      <dgm:prSet presAssocID="{765B71B8-9DA6-48F4-BE9E-863DCC45D59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B8712EB-F600-B14D-ABDC-A441C876841A}" type="pres">
      <dgm:prSet presAssocID="{F544F8F2-65F3-4341-A4AC-80DD8863FE50}" presName="spacer" presStyleCnt="0"/>
      <dgm:spPr/>
    </dgm:pt>
    <dgm:pt modelId="{47C785B1-4B76-BF4F-9CCF-88C5498B37D9}" type="pres">
      <dgm:prSet presAssocID="{EF684ADB-DDD4-4E89-9BF8-568DCF41BAA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3336680F-3EB9-5747-9214-0093049022BA}" type="presOf" srcId="{51812B43-9DF2-48F7-AB6E-00D07AACB7DE}" destId="{BA8A689B-08FE-4145-9BBD-CD5FCE44DFBC}" srcOrd="0" destOrd="0" presId="urn:microsoft.com/office/officeart/2005/8/layout/vList2"/>
    <dgm:cxn modelId="{A9948117-A172-594B-9C75-6C186A8F8F49}" type="presOf" srcId="{EF684ADB-DDD4-4E89-9BF8-568DCF41BAA0}" destId="{47C785B1-4B76-BF4F-9CCF-88C5498B37D9}" srcOrd="0" destOrd="0" presId="urn:microsoft.com/office/officeart/2005/8/layout/vList2"/>
    <dgm:cxn modelId="{8B9C6318-FC4D-47B1-B01A-A1B65851D166}" srcId="{CA7B5226-DB9D-482D-87F2-8DAAC2308B4A}" destId="{3C309751-426A-4217-AAE2-9DC8427CE424}" srcOrd="2" destOrd="0" parTransId="{477ED3DC-9C3E-4C4E-8D8E-9EC162BF5C7B}" sibTransId="{79036BED-FABB-47AF-8C67-AD711C56855E}"/>
    <dgm:cxn modelId="{B0921F25-8637-441E-9260-465D455059DC}" srcId="{CA7B5226-DB9D-482D-87F2-8DAAC2308B4A}" destId="{EF684ADB-DDD4-4E89-9BF8-568DCF41BAA0}" srcOrd="5" destOrd="0" parTransId="{A8924981-F19D-4530-88CE-F40FD6C5B604}" sibTransId="{BCEA9A00-F501-4F60-B6ED-298C3857D3D2}"/>
    <dgm:cxn modelId="{5DD4475A-D87E-4052-A836-DE00AF514DAE}" srcId="{CA7B5226-DB9D-482D-87F2-8DAAC2308B4A}" destId="{1D1E4868-55AE-460A-AE4B-EFAB913CB346}" srcOrd="0" destOrd="0" parTransId="{04F4F300-4E43-4B08-BD30-D48F6A8B78EE}" sibTransId="{DC153F63-2857-47E1-AE1B-7EA5AF40BF98}"/>
    <dgm:cxn modelId="{07E0895A-2043-C54E-A2F1-237C3C7CBFB0}" type="presOf" srcId="{0C244DB9-6A0B-4BBB-AAA8-5E4A65C3C39A}" destId="{4E9E3D2B-F7D5-4943-9248-544DB6E10618}" srcOrd="0" destOrd="0" presId="urn:microsoft.com/office/officeart/2005/8/layout/vList2"/>
    <dgm:cxn modelId="{B4948D6D-1D54-CA40-A0A1-D6741411BE81}" type="presOf" srcId="{765B71B8-9DA6-48F4-BE9E-863DCC45D59F}" destId="{1B6B48DF-4F7B-4F43-87BB-784004CEDEEB}" srcOrd="0" destOrd="0" presId="urn:microsoft.com/office/officeart/2005/8/layout/vList2"/>
    <dgm:cxn modelId="{6066F86E-E5D6-A146-A6DD-2ED7175EF4DC}" type="presOf" srcId="{3C309751-426A-4217-AAE2-9DC8427CE424}" destId="{D167B0CB-29E4-8B48-A193-03F69A71FA01}" srcOrd="0" destOrd="0" presId="urn:microsoft.com/office/officeart/2005/8/layout/vList2"/>
    <dgm:cxn modelId="{A71B6690-60E3-374A-9877-709655D3E769}" type="presOf" srcId="{CA7B5226-DB9D-482D-87F2-8DAAC2308B4A}" destId="{115A2212-5013-BA4E-8859-3CAEB7DA913F}" srcOrd="0" destOrd="0" presId="urn:microsoft.com/office/officeart/2005/8/layout/vList2"/>
    <dgm:cxn modelId="{B2677FA7-637E-1F4F-AA7C-65B206A2ECFF}" type="presOf" srcId="{1D1E4868-55AE-460A-AE4B-EFAB913CB346}" destId="{5D28E302-2F1F-4842-87E7-FAB58D3CBCA0}" srcOrd="0" destOrd="0" presId="urn:microsoft.com/office/officeart/2005/8/layout/vList2"/>
    <dgm:cxn modelId="{5156DDB4-2250-4FFE-8981-A7BF232B8BAA}" srcId="{CA7B5226-DB9D-482D-87F2-8DAAC2308B4A}" destId="{765B71B8-9DA6-48F4-BE9E-863DCC45D59F}" srcOrd="4" destOrd="0" parTransId="{37979CDE-B936-4C4B-A6ED-683239DCE6BF}" sibTransId="{F544F8F2-65F3-4341-A4AC-80DD8863FE50}"/>
    <dgm:cxn modelId="{3FA8D9B5-E710-44B3-BE9D-3DE691FEEE55}" srcId="{CA7B5226-DB9D-482D-87F2-8DAAC2308B4A}" destId="{51812B43-9DF2-48F7-AB6E-00D07AACB7DE}" srcOrd="1" destOrd="0" parTransId="{AB9D8718-8FDA-460F-80C4-FD0C9C69E990}" sibTransId="{E215147F-9801-4E12-A8BB-26B14649B1AB}"/>
    <dgm:cxn modelId="{CFA656B7-CCA2-485C-8258-D0FCEB66C424}" srcId="{CA7B5226-DB9D-482D-87F2-8DAAC2308B4A}" destId="{0C244DB9-6A0B-4BBB-AAA8-5E4A65C3C39A}" srcOrd="3" destOrd="0" parTransId="{BA4E13E3-EE4C-4D9A-AAEC-39E4E451C692}" sibTransId="{2118BA20-B3E7-4DE6-9BAE-9B44EB5AD503}"/>
    <dgm:cxn modelId="{8D0093A4-EDB0-9B45-9EAE-D10EFFA93461}" type="presParOf" srcId="{115A2212-5013-BA4E-8859-3CAEB7DA913F}" destId="{5D28E302-2F1F-4842-87E7-FAB58D3CBCA0}" srcOrd="0" destOrd="0" presId="urn:microsoft.com/office/officeart/2005/8/layout/vList2"/>
    <dgm:cxn modelId="{745A36B9-BF52-344F-BB99-32A66BC80F81}" type="presParOf" srcId="{115A2212-5013-BA4E-8859-3CAEB7DA913F}" destId="{FF7E8ED6-D0F7-B740-BAD7-43B62864AFB5}" srcOrd="1" destOrd="0" presId="urn:microsoft.com/office/officeart/2005/8/layout/vList2"/>
    <dgm:cxn modelId="{5202C295-56DF-1643-A2C4-521B66CB0283}" type="presParOf" srcId="{115A2212-5013-BA4E-8859-3CAEB7DA913F}" destId="{BA8A689B-08FE-4145-9BBD-CD5FCE44DFBC}" srcOrd="2" destOrd="0" presId="urn:microsoft.com/office/officeart/2005/8/layout/vList2"/>
    <dgm:cxn modelId="{071F0A12-B9B5-1146-8968-EB889B01E5B5}" type="presParOf" srcId="{115A2212-5013-BA4E-8859-3CAEB7DA913F}" destId="{F00E52C6-E39E-D942-AFB7-00A68497BA38}" srcOrd="3" destOrd="0" presId="urn:microsoft.com/office/officeart/2005/8/layout/vList2"/>
    <dgm:cxn modelId="{A2AB7283-E11A-A846-971D-3432F6D8C3C4}" type="presParOf" srcId="{115A2212-5013-BA4E-8859-3CAEB7DA913F}" destId="{D167B0CB-29E4-8B48-A193-03F69A71FA01}" srcOrd="4" destOrd="0" presId="urn:microsoft.com/office/officeart/2005/8/layout/vList2"/>
    <dgm:cxn modelId="{7FB4C549-3BA0-FE49-9646-4A0202F17740}" type="presParOf" srcId="{115A2212-5013-BA4E-8859-3CAEB7DA913F}" destId="{EA0E14F5-8CD5-AF4F-BAD0-CD0AD7553511}" srcOrd="5" destOrd="0" presId="urn:microsoft.com/office/officeart/2005/8/layout/vList2"/>
    <dgm:cxn modelId="{0932CA37-0A46-C641-BEF7-D5985B112E00}" type="presParOf" srcId="{115A2212-5013-BA4E-8859-3CAEB7DA913F}" destId="{4E9E3D2B-F7D5-4943-9248-544DB6E10618}" srcOrd="6" destOrd="0" presId="urn:microsoft.com/office/officeart/2005/8/layout/vList2"/>
    <dgm:cxn modelId="{A4F7F062-05DD-AF46-B0F7-A477FB39ED50}" type="presParOf" srcId="{115A2212-5013-BA4E-8859-3CAEB7DA913F}" destId="{0AAEB603-97EE-3342-B302-8911ABCB7223}" srcOrd="7" destOrd="0" presId="urn:microsoft.com/office/officeart/2005/8/layout/vList2"/>
    <dgm:cxn modelId="{5455F968-78E4-F04C-83FE-3AA01A10EE7F}" type="presParOf" srcId="{115A2212-5013-BA4E-8859-3CAEB7DA913F}" destId="{1B6B48DF-4F7B-4F43-87BB-784004CEDEEB}" srcOrd="8" destOrd="0" presId="urn:microsoft.com/office/officeart/2005/8/layout/vList2"/>
    <dgm:cxn modelId="{ABBD62F9-D5D8-C24C-B9FE-120753D12037}" type="presParOf" srcId="{115A2212-5013-BA4E-8859-3CAEB7DA913F}" destId="{AB8712EB-F600-B14D-ABDC-A441C876841A}" srcOrd="9" destOrd="0" presId="urn:microsoft.com/office/officeart/2005/8/layout/vList2"/>
    <dgm:cxn modelId="{53FE8CB3-6184-C540-B830-651AD1A282E1}" type="presParOf" srcId="{115A2212-5013-BA4E-8859-3CAEB7DA913F}" destId="{47C785B1-4B76-BF4F-9CCF-88C5498B37D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F0F39A-1D95-4502-AD80-189D5DEC1C1B}">
      <dsp:nvSpPr>
        <dsp:cNvPr id="0" name=""/>
        <dsp:cNvSpPr/>
      </dsp:nvSpPr>
      <dsp:spPr>
        <a:xfrm>
          <a:off x="0" y="1425761"/>
          <a:ext cx="2054609" cy="15154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 dirty="0"/>
            <a:t>ETİK</a:t>
          </a:r>
        </a:p>
      </dsp:txBody>
      <dsp:txXfrm>
        <a:off x="0" y="1425761"/>
        <a:ext cx="2054609" cy="1515483"/>
      </dsp:txXfrm>
    </dsp:sp>
    <dsp:sp modelId="{518433E1-8EAD-49C4-811D-E7A53CBD0DDA}">
      <dsp:nvSpPr>
        <dsp:cNvPr id="0" name=""/>
        <dsp:cNvSpPr/>
      </dsp:nvSpPr>
      <dsp:spPr>
        <a:xfrm>
          <a:off x="2666990" y="1485512"/>
          <a:ext cx="2345617" cy="15061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 dirty="0"/>
            <a:t>DEĞER-DEĞERLER  BİLGİSİ</a:t>
          </a:r>
        </a:p>
      </dsp:txBody>
      <dsp:txXfrm>
        <a:off x="2666990" y="1485512"/>
        <a:ext cx="2345617" cy="1506110"/>
      </dsp:txXfrm>
    </dsp:sp>
    <dsp:sp modelId="{38BA1AA5-0026-4492-AD4C-3BC154C84668}">
      <dsp:nvSpPr>
        <dsp:cNvPr id="0" name=""/>
        <dsp:cNvSpPr/>
      </dsp:nvSpPr>
      <dsp:spPr>
        <a:xfrm>
          <a:off x="5697274" y="1517159"/>
          <a:ext cx="2837125" cy="14547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 dirty="0"/>
            <a:t>İNSANIN DEĞERİ BİLGİSİ</a:t>
          </a:r>
        </a:p>
      </dsp:txBody>
      <dsp:txXfrm>
        <a:off x="5697274" y="1517159"/>
        <a:ext cx="2837125" cy="1454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BEEFE-3770-2748-91DA-582450109141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DEĞER?</a:t>
          </a:r>
          <a:endParaRPr lang="en-US" sz="2500" kern="1200"/>
        </a:p>
      </dsp:txBody>
      <dsp:txXfrm>
        <a:off x="28038" y="28038"/>
        <a:ext cx="7298593" cy="901218"/>
      </dsp:txXfrm>
    </dsp:sp>
    <dsp:sp modelId="{53188179-8CD1-AA45-A02D-FD8DEBB0C7C4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DEĞERLER?</a:t>
          </a:r>
          <a:endParaRPr lang="en-US" sz="2500" kern="1200"/>
        </a:p>
      </dsp:txBody>
      <dsp:txXfrm>
        <a:off x="732583" y="1159385"/>
        <a:ext cx="7029617" cy="901218"/>
      </dsp:txXfrm>
    </dsp:sp>
    <dsp:sp modelId="{B741D5E5-0FEC-224C-B836-77D67F1E148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İNSANIN DEĞERİ?</a:t>
          </a:r>
          <a:endParaRPr lang="en-US" sz="2500" kern="1200"/>
        </a:p>
      </dsp:txBody>
      <dsp:txXfrm>
        <a:off x="1426612" y="2290733"/>
        <a:ext cx="7040133" cy="901218"/>
      </dsp:txXfrm>
    </dsp:sp>
    <dsp:sp modelId="{8F73F56E-5359-7D41-9EA8-DAD776FC842B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İNSANIN DEĞERİNİ KORUYUCU ŞEKİLDE DAVRANMAK?</a:t>
          </a:r>
          <a:endParaRPr lang="en-US" sz="2500" kern="1200"/>
        </a:p>
      </dsp:txBody>
      <dsp:txXfrm>
        <a:off x="2131157" y="3422081"/>
        <a:ext cx="7029617" cy="901218"/>
      </dsp:txXfrm>
    </dsp:sp>
    <dsp:sp modelId="{8E86D535-3CEB-2047-AC0A-0BD193AF05EB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242" y="733200"/>
        <a:ext cx="342233" cy="468236"/>
      </dsp:txXfrm>
    </dsp:sp>
    <dsp:sp modelId="{A76C2765-35E3-4948-84BE-0E4E90F6B0C8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787" y="1864548"/>
        <a:ext cx="342233" cy="468236"/>
      </dsp:txXfrm>
    </dsp:sp>
    <dsp:sp modelId="{1F20FEC6-8087-C745-B866-9CC64188B1B2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8E302-2F1F-4842-87E7-FAB58D3CBCA0}">
      <dsp:nvSpPr>
        <dsp:cNvPr id="0" name=""/>
        <dsp:cNvSpPr/>
      </dsp:nvSpPr>
      <dsp:spPr>
        <a:xfrm>
          <a:off x="0" y="32292"/>
          <a:ext cx="4885203" cy="914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AHLAK: Toplumsal düzeni korumayı amaçlar.</a:t>
          </a:r>
          <a:endParaRPr lang="en-US" sz="2300" kern="1200" dirty="0"/>
        </a:p>
      </dsp:txBody>
      <dsp:txXfrm>
        <a:off x="44664" y="76956"/>
        <a:ext cx="4795875" cy="825612"/>
      </dsp:txXfrm>
    </dsp:sp>
    <dsp:sp modelId="{BA8A689B-08FE-4145-9BBD-CD5FCE44DFBC}">
      <dsp:nvSpPr>
        <dsp:cNvPr id="0" name=""/>
        <dsp:cNvSpPr/>
      </dsp:nvSpPr>
      <dsp:spPr>
        <a:xfrm>
          <a:off x="0" y="1013472"/>
          <a:ext cx="4885203" cy="914940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Ahlak kurallarına uymaya kişileri zorlanır.</a:t>
          </a:r>
          <a:endParaRPr lang="en-US" sz="2300" kern="1200"/>
        </a:p>
      </dsp:txBody>
      <dsp:txXfrm>
        <a:off x="44664" y="1058136"/>
        <a:ext cx="4795875" cy="825612"/>
      </dsp:txXfrm>
    </dsp:sp>
    <dsp:sp modelId="{D167B0CB-29E4-8B48-A193-03F69A71FA01}">
      <dsp:nvSpPr>
        <dsp:cNvPr id="0" name=""/>
        <dsp:cNvSpPr/>
      </dsp:nvSpPr>
      <dsp:spPr>
        <a:xfrm>
          <a:off x="0" y="1994652"/>
          <a:ext cx="4885203" cy="914940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Toplumdan topluma değişkenlik gösterir.</a:t>
          </a:r>
          <a:endParaRPr lang="en-US" sz="2300" kern="1200"/>
        </a:p>
      </dsp:txBody>
      <dsp:txXfrm>
        <a:off x="44664" y="2039316"/>
        <a:ext cx="4795875" cy="825612"/>
      </dsp:txXfrm>
    </dsp:sp>
    <dsp:sp modelId="{4E9E3D2B-F7D5-4943-9248-544DB6E10618}">
      <dsp:nvSpPr>
        <dsp:cNvPr id="0" name=""/>
        <dsp:cNvSpPr/>
      </dsp:nvSpPr>
      <dsp:spPr>
        <a:xfrm>
          <a:off x="0" y="2975833"/>
          <a:ext cx="4885203" cy="914940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Bazı ahlak kuralları insanın değerini harcar.</a:t>
          </a:r>
          <a:endParaRPr lang="en-US" sz="2300" kern="1200"/>
        </a:p>
      </dsp:txBody>
      <dsp:txXfrm>
        <a:off x="44664" y="3020497"/>
        <a:ext cx="4795875" cy="825612"/>
      </dsp:txXfrm>
    </dsp:sp>
    <dsp:sp modelId="{1B6B48DF-4F7B-4F43-87BB-784004CEDEEB}">
      <dsp:nvSpPr>
        <dsp:cNvPr id="0" name=""/>
        <dsp:cNvSpPr/>
      </dsp:nvSpPr>
      <dsp:spPr>
        <a:xfrm>
          <a:off x="0" y="3957013"/>
          <a:ext cx="4885203" cy="914940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Kişilerin ezbere değerlendirme yapmalarına engel değildir. </a:t>
          </a:r>
          <a:endParaRPr lang="en-US" sz="2300" kern="1200"/>
        </a:p>
      </dsp:txBody>
      <dsp:txXfrm>
        <a:off x="44664" y="4001677"/>
        <a:ext cx="4795875" cy="825612"/>
      </dsp:txXfrm>
    </dsp:sp>
    <dsp:sp modelId="{47C785B1-4B76-BF4F-9CCF-88C5498B37D9}">
      <dsp:nvSpPr>
        <dsp:cNvPr id="0" name=""/>
        <dsp:cNvSpPr/>
      </dsp:nvSpPr>
      <dsp:spPr>
        <a:xfrm>
          <a:off x="0" y="4938193"/>
          <a:ext cx="4885203" cy="9149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Bazı ahlak kuralları çifte standartlıdır.</a:t>
          </a:r>
          <a:endParaRPr lang="en-US" sz="2300" kern="1200"/>
        </a:p>
      </dsp:txBody>
      <dsp:txXfrm>
        <a:off x="44664" y="4982857"/>
        <a:ext cx="4795875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D3422E-C604-C841-9E53-8AC8EBED1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347115A-50C7-C742-9400-FB945949FA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867D7B3-548D-444C-A124-1C9561C8E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A3F700-586E-8C41-B2D2-B97645EF3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F57C27-39F1-8E43-A3E1-D8BA4797B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355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BADDD-7713-5541-BFB8-1EF51D2AF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74CA5D6-87A4-2D43-B281-746CCC518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E1AD20-D896-884E-B79E-3CEE39058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247FC6-44A1-2E47-AB98-394BDA26C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3215DB-5D6B-B04A-BAC4-82EAB071A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626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1A50523C-B7BE-4543-BD3B-4855CDA46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7D3F97B-A12D-7E49-BB08-B374706BE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8F2DD4-8680-DE40-9D75-4FD06125A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284ABD-8351-7846-9365-EC3A55C04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60B0E5-599E-5F49-B767-786FF26C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45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DDF7EC-0CF3-8B43-88F6-AC1D6D5AC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93D7A4-DE6E-FA4B-883D-C3CA9D00F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586A6A-2B1F-DC4C-8966-FC9B2E18C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9B6234-A377-7B48-9FC2-9A9236C21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BAE04-3323-EE49-9033-DC6317C3C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793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EEE491-4E6E-7642-8DA9-FFBEDC0E9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1CA825-3883-B64E-8CEA-4BE5E9E0E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7A4BB7-ADCC-9B4A-93E8-180B75F28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434CA7-E82E-BC44-859C-A471C1C45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F6B7AE-8C73-DE47-A691-026718A2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750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6B57CC-094B-DE41-B9EE-E32312C12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1680DA-A370-4F49-BABA-7D2C4F38D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6ED8DBC-4924-2245-AFE5-F8AAB5E8B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7802570-5755-0C4A-89FE-27B3E97E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E5871C8-35C8-EE45-9598-EC7507B4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19CF80-72AD-254A-B0F6-AB6D19715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65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C40CCD-A926-9246-86C9-B0B6299B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C5FC61C-DC49-3340-9A24-1815F8ACC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8991D33-AF8C-5D4E-95BC-DA048C999E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28C2D3-1976-4949-89E4-24A958FE51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8C00990-6F3A-074D-8244-CF73C7599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2B22644-BD81-FF44-82D2-33852684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B3616CB-0EFF-A647-AE0B-2CC85AF19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38335AE-8395-224E-B4D9-698A2705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266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1CA204-BF4E-044E-8949-9B012E74D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1D4829E-DBB9-E241-A8D7-36B05B1B2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D2994AE-9260-714D-979B-FE8190B45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427615E-58C0-3B4A-9A77-ECB64F10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38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E37369A-E932-5842-B6B7-64BA6D5E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FDFD38A-B48D-9546-89A3-CD7A7D2B2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65F24DC-EABB-1C44-81FE-5EF2BDC56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10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6E28DC-3D78-F642-A350-865133521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066014-2FD9-2544-B114-508867A87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AA722B2-D074-4943-9142-AEA276D20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D0E401-DBF6-924D-9EAE-AC5507AEF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ECC4BF-08F0-BA40-9C27-15A7F6EE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C76B01-4D9B-A548-B770-9BA9F789E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07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0B9DF3-D69F-E949-ACE6-F94B8C8B0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66058EF-E6D8-1B4F-8935-11813DEEC6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6DCE40A-4FE6-7846-A5EF-AE18B3B9E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8412F1B-3882-9D4E-9255-1B7E844EC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FAB1681-5932-7D4B-9595-4ECEAD8F6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88511B2-C274-A741-9451-88CD5F5BB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9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BCD8D41-9CB4-694F-90E5-4077A4DDB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A22C6F-D60B-E043-BC83-B603F766E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C81293F-11CD-E040-96B9-CFF04522A8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B458B-4D33-354B-B7F5-9A6A3D951234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883D5E-EF66-DA45-8B48-28CE39296D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F1ECA2-7994-774C-8574-E6C7D567B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0D5D6-2DE0-CC43-8250-9D03270584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615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liberteryen.org/2017/12/etik-ahlak-ve-degerler-egitimi-2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03BBDD-2262-FD47-B131-CB1A8EA80F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HUKUK, ETİK VE MESLEK ETİKLERİ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E048C17-C245-094C-BE35-233D4752CE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077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C9BEF7-8B98-417A-B901-7689248C5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14350"/>
            <a:ext cx="8077200" cy="1093788"/>
          </a:xfrm>
        </p:spPr>
        <p:txBody>
          <a:bodyPr/>
          <a:lstStyle/>
          <a:p>
            <a:r>
              <a:rPr lang="tr-TR" altLang="tr-TR" dirty="0"/>
              <a:t>       </a:t>
            </a:r>
            <a:r>
              <a:rPr lang="tr-TR" altLang="tr-TR" sz="5400" dirty="0"/>
              <a:t>ETİK NEDİR? </a:t>
            </a:r>
            <a:endParaRPr lang="tr-TR" altLang="tr-TR" dirty="0"/>
          </a:p>
        </p:txBody>
      </p:sp>
      <p:graphicFrame>
        <p:nvGraphicFramePr>
          <p:cNvPr id="3" name="İçerik Yer Tutucusu 2">
            <a:extLst>
              <a:ext uri="{FF2B5EF4-FFF2-40B4-BE49-F238E27FC236}">
                <a16:creationId xmlns:a16="http://schemas.microsoft.com/office/drawing/2014/main" id="{597CB065-1E20-44E3-9D96-CAFF57913C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52600" y="1608138"/>
          <a:ext cx="85344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ağ Ok 5"/>
          <p:cNvSpPr/>
          <p:nvPr/>
        </p:nvSpPr>
        <p:spPr>
          <a:xfrm>
            <a:off x="6934200" y="37338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ağ Ok 7"/>
          <p:cNvSpPr/>
          <p:nvPr/>
        </p:nvSpPr>
        <p:spPr>
          <a:xfrm>
            <a:off x="3886200" y="3733800"/>
            <a:ext cx="457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222560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7" name="Rectangle 3">
            <a:extLst>
              <a:ext uri="{FF2B5EF4-FFF2-40B4-BE49-F238E27FC236}">
                <a16:creationId xmlns:a16="http://schemas.microsoft.com/office/drawing/2014/main" id="{7984B90C-5E7B-48AA-B018-4521BD6450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5333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23E8E270-8E34-461B-80F5-FC8775DF09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tr-TR" altLang="tr-TR">
                <a:solidFill>
                  <a:schemeClr val="accent1"/>
                </a:solidFill>
              </a:rPr>
              <a:t>   ONUR SAHİBİ OLMAK 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0AC254E0-4688-4AB6-8BD7-CD5D437DD9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tr-TR" altLang="tr-TR" sz="2400"/>
              <a:t>İnsanın değerini koruyucu şekilde davranmak insanın onur sahibi varlık olmasıyla ilgilidir.  </a:t>
            </a:r>
          </a:p>
          <a:p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4280376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8D0AE343-A71C-458E-911B-A3A189D34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533400"/>
            <a:ext cx="8229600" cy="1371600"/>
          </a:xfrm>
        </p:spPr>
        <p:txBody>
          <a:bodyPr/>
          <a:lstStyle/>
          <a:p>
            <a:r>
              <a:rPr lang="tr-TR" altLang="tr-TR" dirty="0"/>
              <a:t>             ONUR         ŞEREF</a:t>
            </a:r>
          </a:p>
        </p:txBody>
      </p:sp>
      <p:sp>
        <p:nvSpPr>
          <p:cNvPr id="98311" name="Rectangle 7">
            <a:extLst>
              <a:ext uri="{FF2B5EF4-FFF2-40B4-BE49-F238E27FC236}">
                <a16:creationId xmlns:a16="http://schemas.microsoft.com/office/drawing/2014/main" id="{15FE7A94-B919-4D4E-A394-03C641B09F1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  </a:t>
            </a:r>
            <a:r>
              <a:rPr lang="tr-TR" altLang="tr-TR" u="sng"/>
              <a:t>ONUR</a:t>
            </a:r>
          </a:p>
          <a:p>
            <a:endParaRPr lang="tr-TR" altLang="tr-TR" u="sng"/>
          </a:p>
          <a:p>
            <a:r>
              <a:rPr lang="tr-TR" altLang="tr-TR"/>
              <a:t>İnsanın yapısına ilişkin bilgi</a:t>
            </a:r>
          </a:p>
          <a:p>
            <a:r>
              <a:rPr lang="tr-TR" altLang="tr-TR"/>
              <a:t>Kendi yapıp etmelerimize bağlı</a:t>
            </a:r>
          </a:p>
          <a:p>
            <a:endParaRPr lang="tr-TR" altLang="tr-TR"/>
          </a:p>
        </p:txBody>
      </p:sp>
      <p:sp>
        <p:nvSpPr>
          <p:cNvPr id="98313" name="Rectangle 9">
            <a:extLst>
              <a:ext uri="{FF2B5EF4-FFF2-40B4-BE49-F238E27FC236}">
                <a16:creationId xmlns:a16="http://schemas.microsoft.com/office/drawing/2014/main" id="{2A01AE88-6D4B-469F-AC19-B05C35D4034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      </a:t>
            </a:r>
            <a:r>
              <a:rPr lang="tr-TR" altLang="tr-TR" u="sng"/>
              <a:t>ŞEREF</a:t>
            </a:r>
          </a:p>
          <a:p>
            <a:endParaRPr lang="tr-TR" altLang="tr-TR" u="sng"/>
          </a:p>
          <a:p>
            <a:r>
              <a:rPr lang="tr-TR" altLang="tr-TR"/>
              <a:t>İnsanın farz edilen değerine gösterilen saygı</a:t>
            </a:r>
          </a:p>
          <a:p>
            <a:r>
              <a:rPr lang="tr-TR" altLang="tr-TR"/>
              <a:t>Başkalarına bağlı</a:t>
            </a:r>
          </a:p>
          <a:p>
            <a:endParaRPr lang="tr-TR" altLang="tr-TR"/>
          </a:p>
        </p:txBody>
      </p:sp>
      <p:sp>
        <p:nvSpPr>
          <p:cNvPr id="98314" name="Rectangle 10">
            <a:extLst>
              <a:ext uri="{FF2B5EF4-FFF2-40B4-BE49-F238E27FC236}">
                <a16:creationId xmlns:a16="http://schemas.microsoft.com/office/drawing/2014/main" id="{7E842443-77A2-486B-A692-928F378C1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334000"/>
            <a:ext cx="7543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98315" name="Text Box 11">
            <a:extLst>
              <a:ext uri="{FF2B5EF4-FFF2-40B4-BE49-F238E27FC236}">
                <a16:creationId xmlns:a16="http://schemas.microsoft.com/office/drawing/2014/main" id="{F62CA71D-F6E5-40DE-9CCC-2D66DF0D5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4864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2400" b="1" dirty="0"/>
              <a:t>       ŞEREF VE ONUR BİRBİRİYLE ÇATIŞABİLİR.</a:t>
            </a:r>
          </a:p>
        </p:txBody>
      </p:sp>
      <p:sp>
        <p:nvSpPr>
          <p:cNvPr id="2" name="Eşit Değildir 1">
            <a:extLst>
              <a:ext uri="{FF2B5EF4-FFF2-40B4-BE49-F238E27FC236}">
                <a16:creationId xmlns:a16="http://schemas.microsoft.com/office/drawing/2014/main" id="{9CBD929F-6ACF-4AC8-84B2-4F2E405834B8}"/>
              </a:ext>
            </a:extLst>
          </p:cNvPr>
          <p:cNvSpPr/>
          <p:nvPr/>
        </p:nvSpPr>
        <p:spPr>
          <a:xfrm>
            <a:off x="5471160" y="1028700"/>
            <a:ext cx="716280" cy="3810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59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Etik Neden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tr-TR" sz="2400">
                <a:solidFill>
                  <a:srgbClr val="000000"/>
                </a:solidFill>
              </a:rPr>
              <a:t>Etik nedenler, davranışımızın, eylemimizin, işlemimizin gerekçesini oluşturur. Diğer bir ifadeyle, neden başka davranışı değil de o davranışı yaptığımızla ilgili nedenlerdir. </a:t>
            </a:r>
          </a:p>
          <a:p>
            <a:endParaRPr lang="tr-TR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438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F57F19-77DE-2A4C-A3D7-FE0E3C8B3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6336" y="2745736"/>
            <a:ext cx="2774103" cy="1366528"/>
          </a:xfrm>
          <a:solidFill>
            <a:srgbClr val="FFFFFF"/>
          </a:solidFill>
          <a:ln w="25400" cap="sq">
            <a:solidFill>
              <a:srgbClr val="404040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tr-TR" sz="2800" b="1">
                <a:solidFill>
                  <a:srgbClr val="262626"/>
                </a:solidFill>
              </a:rPr>
              <a:t>Örneğin “saygı” nedir? Nasıl tanımlar etik?</a:t>
            </a:r>
            <a:endParaRPr lang="en-GB" sz="2800">
              <a:solidFill>
                <a:srgbClr val="262626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3D0CD3-6BF9-4F48-9596-B3AB793CC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0886" y="802638"/>
            <a:ext cx="4056522" cy="5252722"/>
          </a:xfrm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endParaRPr lang="tr-TR" sz="1600" b="1"/>
          </a:p>
          <a:p>
            <a:pPr fontAlgn="base"/>
            <a:r>
              <a:rPr lang="tr-TR" sz="1600" i="1"/>
              <a:t>Saygı bakanın odasına girerken ceketin önünü iliklemek, büyüklerin ellerini öpmek ya da yerlere dek eğilmek olarak tanımlanmaz. </a:t>
            </a:r>
            <a:r>
              <a:rPr lang="tr-TR" sz="1600" b="1" i="1"/>
              <a:t>Saygı, ilişkide olunan kişilere ve o kişilerin eylemlerine dokunmamaktır! Saygılı kişi de ilişkide olduğu kişilere ve onların her türlü eylemine dokunmayan kişidir! </a:t>
            </a:r>
            <a:r>
              <a:rPr lang="tr-TR" sz="1600" i="1"/>
              <a:t>Bir etik ilişkide değer doğrudan doğruya yaşanır. Felsefenin tek yapabileceği de böyle bir değerin kavramsal gerekliliklerini ortaya koymaktır. Saygı, en zor koşullarda karşı karşıya kalınan ilişkiler tortusudur. ( Her eylem ve yaşantı kişide bir tortu bırakır olarak düşünelim) İki etik değerlere sahip kişi karşılaşmazsa, etik değerler yaşanamaz!</a:t>
            </a:r>
          </a:p>
          <a:p>
            <a:pPr fontAlgn="base"/>
            <a:r>
              <a:rPr lang="tr-TR" sz="1600"/>
              <a:t>İoanna Kuçuradi </a:t>
            </a:r>
            <a:r>
              <a:rPr lang="tr-TR" sz="1600">
                <a:hlinkClick r:id="rId2"/>
              </a:rPr>
              <a:t>http://liberteryen.org/2017/12/etik-ahlak-ve-degerler-egitimi-2/</a:t>
            </a:r>
            <a:endParaRPr lang="tr-TR" sz="1600"/>
          </a:p>
          <a:p>
            <a:pPr fontAlgn="base"/>
            <a:endParaRPr lang="tr-TR" sz="1600"/>
          </a:p>
          <a:p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22757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1" descr="http://liberteryen.org/wp-content/uploads/2017/12/kucuradi2.jpg">
            <a:extLst>
              <a:ext uri="{FF2B5EF4-FFF2-40B4-BE49-F238E27FC236}">
                <a16:creationId xmlns:a16="http://schemas.microsoft.com/office/drawing/2014/main" id="{1E011A4E-F37A-2F49-9E84-A2546FED1BA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2859" y="1190177"/>
            <a:ext cx="5421465" cy="4477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286DD83A-94ED-AA4F-A95C-029923FD6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5575" y="-138139"/>
            <a:ext cx="134674" cy="733478"/>
          </a:xfrm>
          <a:prstGeom prst="rect">
            <a:avLst/>
          </a:prstGeom>
          <a:solidFill>
            <a:srgbClr val="DCDCD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6654" tIns="88872" rIns="66654" bIns="88872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br>
              <a:rPr lang="tr-TR" altLang="tr-TR">
                <a:latin typeface="Arial" panose="020B0604020202020204" pitchFamily="34" charset="0"/>
              </a:rPr>
            </a:br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427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B3D4452D-3D4D-4868-9984-242B9D923E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441846"/>
              </p:ext>
            </p:extLst>
          </p:nvPr>
        </p:nvGraphicFramePr>
        <p:xfrm>
          <a:off x="5419726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374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262</Words>
  <Application>Microsoft Macintosh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HUKUK, ETİK VE MESLEK ETİKLERİ</vt:lpstr>
      <vt:lpstr>       ETİK NEDİR? </vt:lpstr>
      <vt:lpstr>PowerPoint Sunusu</vt:lpstr>
      <vt:lpstr>   ONUR SAHİBİ OLMAK </vt:lpstr>
      <vt:lpstr>             ONUR         ŞEREF</vt:lpstr>
      <vt:lpstr>Etik Neden</vt:lpstr>
      <vt:lpstr>Örneğin “saygı” nedir? Nasıl tanımlar etik?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HUKUK, ETİK VE MESLEK ETİKLERİ</dc:title>
  <dc:creator>Gülriz Uygur</dc:creator>
  <cp:lastModifiedBy>Gülriz Uygur</cp:lastModifiedBy>
  <cp:revision>2</cp:revision>
  <dcterms:created xsi:type="dcterms:W3CDTF">2020-01-27T18:44:56Z</dcterms:created>
  <dcterms:modified xsi:type="dcterms:W3CDTF">2020-01-27T21:35:51Z</dcterms:modified>
</cp:coreProperties>
</file>