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00" r:id="rId3"/>
    <p:sldId id="29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</p14:sldIdLst>
        </p14:section>
        <p14:section name="Başlıksız Bölüm" id="{92898EE6-82D8-46DA-BEDE-C3D5D3EB5A3E}">
          <p14:sldIdLst>
            <p14:sldId id="300"/>
            <p14:sldId id="29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01.12.2017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01.12.2017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01.12.2017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dGr-MCulLU&amp;feature=youtu.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3528" y="2367171"/>
            <a:ext cx="80648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dirty="0" smtClean="0">
                <a:solidFill>
                  <a:prstClr val="black"/>
                </a:solidFill>
              </a:rPr>
              <a:t>  </a:t>
            </a:r>
            <a:r>
              <a:rPr lang="tr-TR" sz="4400" dirty="0" err="1" smtClean="0">
                <a:solidFill>
                  <a:prstClr val="black"/>
                </a:solidFill>
              </a:rPr>
              <a:t>TÜRKİYE'de</a:t>
            </a:r>
            <a:r>
              <a:rPr lang="tr-TR" sz="4400" dirty="0" smtClean="0">
                <a:solidFill>
                  <a:prstClr val="black"/>
                </a:solidFill>
              </a:rPr>
              <a:t> </a:t>
            </a:r>
            <a:r>
              <a:rPr lang="tr-TR" sz="4400" dirty="0" smtClean="0">
                <a:solidFill>
                  <a:prstClr val="black"/>
                </a:solidFill>
              </a:rPr>
              <a:t>GÖÇMENLER </a:t>
            </a:r>
            <a:r>
              <a:rPr lang="tr-TR" sz="4400" dirty="0" smtClean="0">
                <a:solidFill>
                  <a:prstClr val="black"/>
                </a:solidFill>
              </a:rPr>
              <a:t>VE </a:t>
            </a:r>
            <a:r>
              <a:rPr lang="tr-TR" sz="4400" dirty="0" smtClean="0">
                <a:solidFill>
                  <a:prstClr val="black"/>
                </a:solidFill>
              </a:rPr>
              <a:t>SIĞINMACILAR</a:t>
            </a:r>
          </a:p>
          <a:p>
            <a:endParaRPr lang="tr-TR" sz="4400" dirty="0" smtClean="0">
              <a:solidFill>
                <a:prstClr val="black"/>
              </a:solidFill>
            </a:endParaRPr>
          </a:p>
          <a:p>
            <a:endParaRPr lang="en-US" sz="44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16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İZMİR'DE SURİYELİ BİR AİLE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www.youtube.com/watch?v=KdGr-MCulLU&amp;feature=youtu.be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98887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26</Words>
  <Application>Microsoft Office PowerPoint</Application>
  <PresentationFormat>Ekran Gösterisi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GÖRSEL SOSYOLOJİ</vt:lpstr>
      <vt:lpstr>PowerPoint Sunusu</vt:lpstr>
      <vt:lpstr>İZMİR'DE SURİYELİ BİR AİLE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28</cp:revision>
  <dcterms:created xsi:type="dcterms:W3CDTF">2016-09-27T10:43:46Z</dcterms:created>
  <dcterms:modified xsi:type="dcterms:W3CDTF">2017-12-01T13:29:19Z</dcterms:modified>
</cp:coreProperties>
</file>