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FA660D-8B7B-4F39-9FE7-5BC23D662787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632D7E3-7743-48E1-A7B5-810FD9B3CC85}">
      <dgm:prSet/>
      <dgm:spPr/>
      <dgm:t>
        <a:bodyPr/>
        <a:lstStyle/>
        <a:p>
          <a:pPr rtl="0"/>
          <a:r>
            <a:rPr lang="tr-TR" smtClean="0"/>
            <a:t>Dinin teorik boyutları</a:t>
          </a:r>
          <a:endParaRPr lang="tr-TR"/>
        </a:p>
      </dgm:t>
    </dgm:pt>
    <dgm:pt modelId="{EA883BE6-AACC-4CC4-9D9B-99EF710C2C4D}" type="parTrans" cxnId="{CC1AC9D7-A0FD-4684-9A8E-B0BC3645E2FE}">
      <dgm:prSet/>
      <dgm:spPr/>
      <dgm:t>
        <a:bodyPr/>
        <a:lstStyle/>
        <a:p>
          <a:endParaRPr lang="tr-TR"/>
        </a:p>
      </dgm:t>
    </dgm:pt>
    <dgm:pt modelId="{9AD9D788-AB7B-4E07-9065-57ACB1F91647}" type="sibTrans" cxnId="{CC1AC9D7-A0FD-4684-9A8E-B0BC3645E2FE}">
      <dgm:prSet/>
      <dgm:spPr/>
      <dgm:t>
        <a:bodyPr/>
        <a:lstStyle/>
        <a:p>
          <a:endParaRPr lang="tr-TR"/>
        </a:p>
      </dgm:t>
    </dgm:pt>
    <dgm:pt modelId="{ADAEE04E-2748-4D99-8844-8E96DF8030E5}" type="pres">
      <dgm:prSet presAssocID="{02FA660D-8B7B-4F39-9FE7-5BC23D66278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753249C-E731-450A-A9FD-027450D3D98F}" type="pres">
      <dgm:prSet presAssocID="{1632D7E3-7743-48E1-A7B5-810FD9B3CC85}" presName="vertOne" presStyleCnt="0"/>
      <dgm:spPr/>
    </dgm:pt>
    <dgm:pt modelId="{6ACF4F5E-9CEE-4049-93E6-4D5BA9F1B229}" type="pres">
      <dgm:prSet presAssocID="{1632D7E3-7743-48E1-A7B5-810FD9B3CC85}" presName="txOne" presStyleLbl="node0" presStyleIdx="0" presStyleCnt="1">
        <dgm:presLayoutVars>
          <dgm:chPref val="3"/>
        </dgm:presLayoutVars>
      </dgm:prSet>
      <dgm:spPr/>
    </dgm:pt>
    <dgm:pt modelId="{83C0E31F-C1B9-42E7-A4F4-586421018C0B}" type="pres">
      <dgm:prSet presAssocID="{1632D7E3-7743-48E1-A7B5-810FD9B3CC85}" presName="horzOne" presStyleCnt="0"/>
      <dgm:spPr/>
    </dgm:pt>
  </dgm:ptLst>
  <dgm:cxnLst>
    <dgm:cxn modelId="{CC1AC9D7-A0FD-4684-9A8E-B0BC3645E2FE}" srcId="{02FA660D-8B7B-4F39-9FE7-5BC23D662787}" destId="{1632D7E3-7743-48E1-A7B5-810FD9B3CC85}" srcOrd="0" destOrd="0" parTransId="{EA883BE6-AACC-4CC4-9D9B-99EF710C2C4D}" sibTransId="{9AD9D788-AB7B-4E07-9065-57ACB1F91647}"/>
    <dgm:cxn modelId="{E6B6BDAE-392C-4666-8BA4-1B1141D9780A}" type="presOf" srcId="{1632D7E3-7743-48E1-A7B5-810FD9B3CC85}" destId="{6ACF4F5E-9CEE-4049-93E6-4D5BA9F1B229}" srcOrd="0" destOrd="0" presId="urn:microsoft.com/office/officeart/2005/8/layout/hierarchy4"/>
    <dgm:cxn modelId="{E9691239-D81E-4FE3-9FB7-86FD01EEA101}" type="presOf" srcId="{02FA660D-8B7B-4F39-9FE7-5BC23D662787}" destId="{ADAEE04E-2748-4D99-8844-8E96DF8030E5}" srcOrd="0" destOrd="0" presId="urn:microsoft.com/office/officeart/2005/8/layout/hierarchy4"/>
    <dgm:cxn modelId="{3558C75E-060C-4C82-B06C-C749C95D59AC}" type="presParOf" srcId="{ADAEE04E-2748-4D99-8844-8E96DF8030E5}" destId="{4753249C-E731-450A-A9FD-027450D3D98F}" srcOrd="0" destOrd="0" presId="urn:microsoft.com/office/officeart/2005/8/layout/hierarchy4"/>
    <dgm:cxn modelId="{95878468-6E64-43A7-8C08-0815F32D07F7}" type="presParOf" srcId="{4753249C-E731-450A-A9FD-027450D3D98F}" destId="{6ACF4F5E-9CEE-4049-93E6-4D5BA9F1B229}" srcOrd="0" destOrd="0" presId="urn:microsoft.com/office/officeart/2005/8/layout/hierarchy4"/>
    <dgm:cxn modelId="{AC623044-3AFE-423D-B491-92D59D864E86}" type="presParOf" srcId="{4753249C-E731-450A-A9FD-027450D3D98F}" destId="{83C0E31F-C1B9-42E7-A4F4-586421018C0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69EF5E1-D28E-4146-A33C-2976121948F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044AB386-E7F0-488F-A947-21DA3E45AFDE}">
      <dgm:prSet/>
      <dgm:spPr/>
      <dgm:t>
        <a:bodyPr/>
        <a:lstStyle/>
        <a:p>
          <a:pPr rtl="0"/>
          <a:r>
            <a:rPr lang="tr-TR" smtClean="0"/>
            <a:t>İslam dininde dinin teorik ifadeleri ile ilgili alanın zirvesinde ilmi kelam bulunmaktadır.</a:t>
          </a:r>
          <a:endParaRPr lang="tr-TR"/>
        </a:p>
      </dgm:t>
    </dgm:pt>
    <dgm:pt modelId="{47A0F557-41A6-4F2A-98B6-9C51DA807EE4}" type="parTrans" cxnId="{C1CFBB40-97A3-45CD-B1F4-24203890B403}">
      <dgm:prSet/>
      <dgm:spPr/>
      <dgm:t>
        <a:bodyPr/>
        <a:lstStyle/>
        <a:p>
          <a:endParaRPr lang="tr-TR"/>
        </a:p>
      </dgm:t>
    </dgm:pt>
    <dgm:pt modelId="{A0FE2260-080C-4A16-9D0A-162143CA900A}" type="sibTrans" cxnId="{C1CFBB40-97A3-45CD-B1F4-24203890B403}">
      <dgm:prSet/>
      <dgm:spPr/>
      <dgm:t>
        <a:bodyPr/>
        <a:lstStyle/>
        <a:p>
          <a:endParaRPr lang="tr-TR"/>
        </a:p>
      </dgm:t>
    </dgm:pt>
    <dgm:pt modelId="{E0084B9D-8B7C-4663-8A2B-64FE693E2714}" type="pres">
      <dgm:prSet presAssocID="{669EF5E1-D28E-4146-A33C-2976121948F7}" presName="compositeShape" presStyleCnt="0">
        <dgm:presLayoutVars>
          <dgm:chMax val="7"/>
          <dgm:dir/>
          <dgm:resizeHandles val="exact"/>
        </dgm:presLayoutVars>
      </dgm:prSet>
      <dgm:spPr/>
    </dgm:pt>
    <dgm:pt modelId="{FCFE430D-55A7-403D-88F6-DB554A24C2B5}" type="pres">
      <dgm:prSet presAssocID="{044AB386-E7F0-488F-A947-21DA3E45AFDE}" presName="circ1TxSh" presStyleLbl="vennNode1" presStyleIdx="0" presStyleCnt="1"/>
      <dgm:spPr/>
    </dgm:pt>
  </dgm:ptLst>
  <dgm:cxnLst>
    <dgm:cxn modelId="{7C1FCFCE-FC97-4718-895C-0CB6AD3CA9D2}" type="presOf" srcId="{044AB386-E7F0-488F-A947-21DA3E45AFDE}" destId="{FCFE430D-55A7-403D-88F6-DB554A24C2B5}" srcOrd="0" destOrd="0" presId="urn:microsoft.com/office/officeart/2005/8/layout/venn1"/>
    <dgm:cxn modelId="{C1CFBB40-97A3-45CD-B1F4-24203890B403}" srcId="{669EF5E1-D28E-4146-A33C-2976121948F7}" destId="{044AB386-E7F0-488F-A947-21DA3E45AFDE}" srcOrd="0" destOrd="0" parTransId="{47A0F557-41A6-4F2A-98B6-9C51DA807EE4}" sibTransId="{A0FE2260-080C-4A16-9D0A-162143CA900A}"/>
    <dgm:cxn modelId="{3AAF7EC7-F556-4743-A626-D76219524E76}" type="presOf" srcId="{669EF5E1-D28E-4146-A33C-2976121948F7}" destId="{E0084B9D-8B7C-4663-8A2B-64FE693E2714}" srcOrd="0" destOrd="0" presId="urn:microsoft.com/office/officeart/2005/8/layout/venn1"/>
    <dgm:cxn modelId="{1702D452-8A26-4360-B624-23E888316D2E}" type="presParOf" srcId="{E0084B9D-8B7C-4663-8A2B-64FE693E2714}" destId="{FCFE430D-55A7-403D-88F6-DB554A24C2B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9E9D72-2555-42F8-8E7F-3BDCE40DB75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BFC983F-544F-4BD1-86D1-C40020E84AAA}">
      <dgm:prSet/>
      <dgm:spPr/>
      <dgm:t>
        <a:bodyPr/>
        <a:lstStyle/>
        <a:p>
          <a:pPr rtl="0"/>
          <a:r>
            <a:rPr lang="tr-TR" smtClean="0"/>
            <a:t>İhsan toker</a:t>
          </a:r>
          <a:endParaRPr lang="tr-TR"/>
        </a:p>
      </dgm:t>
    </dgm:pt>
    <dgm:pt modelId="{17B957BC-1A25-4C44-8C38-0AAACCFB93FF}" type="parTrans" cxnId="{55518DE5-AF71-4C3B-9A74-6C5BBE778123}">
      <dgm:prSet/>
      <dgm:spPr/>
      <dgm:t>
        <a:bodyPr/>
        <a:lstStyle/>
        <a:p>
          <a:endParaRPr lang="tr-TR"/>
        </a:p>
      </dgm:t>
    </dgm:pt>
    <dgm:pt modelId="{499BC431-B68F-4A98-880A-79BD75C1821C}" type="sibTrans" cxnId="{55518DE5-AF71-4C3B-9A74-6C5BBE778123}">
      <dgm:prSet/>
      <dgm:spPr/>
      <dgm:t>
        <a:bodyPr/>
        <a:lstStyle/>
        <a:p>
          <a:endParaRPr lang="tr-TR"/>
        </a:p>
      </dgm:t>
    </dgm:pt>
    <dgm:pt modelId="{6173F217-066E-4AA0-9E9F-B892FDD21264}" type="pres">
      <dgm:prSet presAssocID="{789E9D72-2555-42F8-8E7F-3BDCE40DB754}" presName="Name0" presStyleCnt="0">
        <dgm:presLayoutVars>
          <dgm:dir/>
          <dgm:resizeHandles val="exact"/>
        </dgm:presLayoutVars>
      </dgm:prSet>
      <dgm:spPr/>
    </dgm:pt>
    <dgm:pt modelId="{4C53B64E-3C95-43C8-BF73-E6CF40B97785}" type="pres">
      <dgm:prSet presAssocID="{5BFC983F-544F-4BD1-86D1-C40020E84AAA}" presName="node" presStyleLbl="node1" presStyleIdx="0" presStyleCnt="1">
        <dgm:presLayoutVars>
          <dgm:bulletEnabled val="1"/>
        </dgm:presLayoutVars>
      </dgm:prSet>
      <dgm:spPr/>
    </dgm:pt>
  </dgm:ptLst>
  <dgm:cxnLst>
    <dgm:cxn modelId="{55518DE5-AF71-4C3B-9A74-6C5BBE778123}" srcId="{789E9D72-2555-42F8-8E7F-3BDCE40DB754}" destId="{5BFC983F-544F-4BD1-86D1-C40020E84AAA}" srcOrd="0" destOrd="0" parTransId="{17B957BC-1A25-4C44-8C38-0AAACCFB93FF}" sibTransId="{499BC431-B68F-4A98-880A-79BD75C1821C}"/>
    <dgm:cxn modelId="{B80BD041-BD5F-4D68-831D-2FBF2E470532}" type="presOf" srcId="{5BFC983F-544F-4BD1-86D1-C40020E84AAA}" destId="{4C53B64E-3C95-43C8-BF73-E6CF40B97785}" srcOrd="0" destOrd="0" presId="urn:microsoft.com/office/officeart/2005/8/layout/process1"/>
    <dgm:cxn modelId="{BBF60887-E1AA-4F8C-8AAB-467B2385D59A}" type="presOf" srcId="{789E9D72-2555-42F8-8E7F-3BDCE40DB754}" destId="{6173F217-066E-4AA0-9E9F-B892FDD21264}" srcOrd="0" destOrd="0" presId="urn:microsoft.com/office/officeart/2005/8/layout/process1"/>
    <dgm:cxn modelId="{96A1E971-482C-40AE-A014-9801BEEB19DA}" type="presParOf" srcId="{6173F217-066E-4AA0-9E9F-B892FDD21264}" destId="{4C53B64E-3C95-43C8-BF73-E6CF40B97785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EACC42-2AE2-495B-9828-6CE8E53C76D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E62172E-DC26-46C6-9D72-DE1431B51B5B}">
      <dgm:prSet/>
      <dgm:spPr/>
      <dgm:t>
        <a:bodyPr/>
        <a:lstStyle/>
        <a:p>
          <a:pPr rtl="0"/>
          <a:r>
            <a:rPr lang="tr-TR" smtClean="0"/>
            <a:t>Dünyada bütün dinler bir takım inançlara dayanır. İnançlar dinlerin ayrılmaz bir parçasıdır.</a:t>
          </a:r>
          <a:endParaRPr lang="tr-TR"/>
        </a:p>
      </dgm:t>
    </dgm:pt>
    <dgm:pt modelId="{437B2CC4-1C36-48DD-8ED3-45F78129DEC6}" type="parTrans" cxnId="{C03214C5-5796-4922-AD81-78B8756943C3}">
      <dgm:prSet/>
      <dgm:spPr/>
      <dgm:t>
        <a:bodyPr/>
        <a:lstStyle/>
        <a:p>
          <a:endParaRPr lang="tr-TR"/>
        </a:p>
      </dgm:t>
    </dgm:pt>
    <dgm:pt modelId="{0FDD5BD7-6859-43FF-A17E-6C8DDE93798B}" type="sibTrans" cxnId="{C03214C5-5796-4922-AD81-78B8756943C3}">
      <dgm:prSet/>
      <dgm:spPr/>
      <dgm:t>
        <a:bodyPr/>
        <a:lstStyle/>
        <a:p>
          <a:endParaRPr lang="tr-TR"/>
        </a:p>
      </dgm:t>
    </dgm:pt>
    <dgm:pt modelId="{57C7D2B7-52F6-4F5B-A324-BF96134EECBA}" type="pres">
      <dgm:prSet presAssocID="{27EACC42-2AE2-495B-9828-6CE8E53C76DA}" presName="linear" presStyleCnt="0">
        <dgm:presLayoutVars>
          <dgm:animLvl val="lvl"/>
          <dgm:resizeHandles val="exact"/>
        </dgm:presLayoutVars>
      </dgm:prSet>
      <dgm:spPr/>
    </dgm:pt>
    <dgm:pt modelId="{3E8B1BAE-5075-458B-B190-658FE918D2DD}" type="pres">
      <dgm:prSet presAssocID="{2E62172E-DC26-46C6-9D72-DE1431B51B5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BBC8D4E-B76F-47EE-8853-342CD307DBA1}" type="presOf" srcId="{2E62172E-DC26-46C6-9D72-DE1431B51B5B}" destId="{3E8B1BAE-5075-458B-B190-658FE918D2DD}" srcOrd="0" destOrd="0" presId="urn:microsoft.com/office/officeart/2005/8/layout/vList2"/>
    <dgm:cxn modelId="{C03214C5-5796-4922-AD81-78B8756943C3}" srcId="{27EACC42-2AE2-495B-9828-6CE8E53C76DA}" destId="{2E62172E-DC26-46C6-9D72-DE1431B51B5B}" srcOrd="0" destOrd="0" parTransId="{437B2CC4-1C36-48DD-8ED3-45F78129DEC6}" sibTransId="{0FDD5BD7-6859-43FF-A17E-6C8DDE93798B}"/>
    <dgm:cxn modelId="{1C9A730F-6445-48A5-BF4C-EBD92CCFAC20}" type="presOf" srcId="{27EACC42-2AE2-495B-9828-6CE8E53C76DA}" destId="{57C7D2B7-52F6-4F5B-A324-BF96134EECBA}" srcOrd="0" destOrd="0" presId="urn:microsoft.com/office/officeart/2005/8/layout/vList2"/>
    <dgm:cxn modelId="{0935CB57-E068-4D99-B1D0-3A4C4F6E7AB6}" type="presParOf" srcId="{57C7D2B7-52F6-4F5B-A324-BF96134EECBA}" destId="{3E8B1BAE-5075-458B-B190-658FE918D2D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AF4C96-9EFE-43B7-9EB6-5F25A094D00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EB6816A-BD04-4DAA-9591-78115820F77B}">
      <dgm:prSet/>
      <dgm:spPr/>
      <dgm:t>
        <a:bodyPr/>
        <a:lstStyle/>
        <a:p>
          <a:pPr rtl="0"/>
          <a:r>
            <a:rPr lang="tr-TR" smtClean="0"/>
            <a:t>İnsanlığın başlangıç dönemlerinde dinin teorik anlatımında mitler öne çıkmaktadır. </a:t>
          </a:r>
          <a:endParaRPr lang="tr-TR"/>
        </a:p>
      </dgm:t>
    </dgm:pt>
    <dgm:pt modelId="{B0A9440F-C685-44FA-99F4-43BF6601E1E1}" type="parTrans" cxnId="{32B86473-8DFF-438E-9329-2D74FD4D0F72}">
      <dgm:prSet/>
      <dgm:spPr/>
      <dgm:t>
        <a:bodyPr/>
        <a:lstStyle/>
        <a:p>
          <a:endParaRPr lang="tr-TR"/>
        </a:p>
      </dgm:t>
    </dgm:pt>
    <dgm:pt modelId="{E2F46C14-DE13-48B0-82C2-DD61F41DE4EF}" type="sibTrans" cxnId="{32B86473-8DFF-438E-9329-2D74FD4D0F72}">
      <dgm:prSet/>
      <dgm:spPr/>
      <dgm:t>
        <a:bodyPr/>
        <a:lstStyle/>
        <a:p>
          <a:endParaRPr lang="tr-TR"/>
        </a:p>
      </dgm:t>
    </dgm:pt>
    <dgm:pt modelId="{141A74DC-7095-4025-94A7-193BBFDD97F9}">
      <dgm:prSet/>
      <dgm:spPr/>
      <dgm:t>
        <a:bodyPr/>
        <a:lstStyle/>
        <a:p>
          <a:pPr rtl="0"/>
          <a:r>
            <a:rPr lang="tr-TR" smtClean="0"/>
            <a:t>Mitler zannedildiği gibi bütünüyle hayali şeyler değildirler.</a:t>
          </a:r>
          <a:endParaRPr lang="tr-TR"/>
        </a:p>
      </dgm:t>
    </dgm:pt>
    <dgm:pt modelId="{DDBE78A1-87FE-4B06-BCBD-A6C859E337D2}" type="parTrans" cxnId="{619A60C5-7DEF-4B17-AD39-BD2991275FFD}">
      <dgm:prSet/>
      <dgm:spPr/>
      <dgm:t>
        <a:bodyPr/>
        <a:lstStyle/>
        <a:p>
          <a:endParaRPr lang="tr-TR"/>
        </a:p>
      </dgm:t>
    </dgm:pt>
    <dgm:pt modelId="{93F89A06-9BF0-42D4-AB76-156435E376A2}" type="sibTrans" cxnId="{619A60C5-7DEF-4B17-AD39-BD2991275FFD}">
      <dgm:prSet/>
      <dgm:spPr/>
      <dgm:t>
        <a:bodyPr/>
        <a:lstStyle/>
        <a:p>
          <a:endParaRPr lang="tr-TR"/>
        </a:p>
      </dgm:t>
    </dgm:pt>
    <dgm:pt modelId="{D5AC426B-B48A-43A4-99CE-DB0F9A2B5BD7}" type="pres">
      <dgm:prSet presAssocID="{D5AF4C96-9EFE-43B7-9EB6-5F25A094D00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7FF5B9C2-D5AD-4965-9AD5-6FF29861D4AD}" type="pres">
      <dgm:prSet presAssocID="{8EB6816A-BD04-4DAA-9591-78115820F77B}" presName="circle1" presStyleLbl="node1" presStyleIdx="0" presStyleCnt="2"/>
      <dgm:spPr/>
    </dgm:pt>
    <dgm:pt modelId="{431336F3-8E1B-49F4-B392-DF62228C8203}" type="pres">
      <dgm:prSet presAssocID="{8EB6816A-BD04-4DAA-9591-78115820F77B}" presName="space" presStyleCnt="0"/>
      <dgm:spPr/>
    </dgm:pt>
    <dgm:pt modelId="{61BB02BB-E038-413A-B32F-6E3E03FBF359}" type="pres">
      <dgm:prSet presAssocID="{8EB6816A-BD04-4DAA-9591-78115820F77B}" presName="rect1" presStyleLbl="alignAcc1" presStyleIdx="0" presStyleCnt="2"/>
      <dgm:spPr/>
    </dgm:pt>
    <dgm:pt modelId="{B273CC3D-2106-49D5-8994-2AE8BAAFD43E}" type="pres">
      <dgm:prSet presAssocID="{141A74DC-7095-4025-94A7-193BBFDD97F9}" presName="vertSpace2" presStyleLbl="node1" presStyleIdx="0" presStyleCnt="2"/>
      <dgm:spPr/>
    </dgm:pt>
    <dgm:pt modelId="{EA419070-3D54-4D53-9BCC-D3FAB2EF6ACD}" type="pres">
      <dgm:prSet presAssocID="{141A74DC-7095-4025-94A7-193BBFDD97F9}" presName="circle2" presStyleLbl="node1" presStyleIdx="1" presStyleCnt="2"/>
      <dgm:spPr/>
    </dgm:pt>
    <dgm:pt modelId="{5B623046-3C3C-4740-A8F5-3F8750891466}" type="pres">
      <dgm:prSet presAssocID="{141A74DC-7095-4025-94A7-193BBFDD97F9}" presName="rect2" presStyleLbl="alignAcc1" presStyleIdx="1" presStyleCnt="2"/>
      <dgm:spPr/>
    </dgm:pt>
    <dgm:pt modelId="{9F26977B-A7CE-4980-84C8-DDEED9A4FB3D}" type="pres">
      <dgm:prSet presAssocID="{8EB6816A-BD04-4DAA-9591-78115820F77B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0204E26F-D056-45F8-A07C-D3E22898361D}" type="pres">
      <dgm:prSet presAssocID="{141A74DC-7095-4025-94A7-193BBFDD97F9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5DDDD3C5-4281-45D0-B23B-EB612D51AF6A}" type="presOf" srcId="{141A74DC-7095-4025-94A7-193BBFDD97F9}" destId="{0204E26F-D056-45F8-A07C-D3E22898361D}" srcOrd="1" destOrd="0" presId="urn:microsoft.com/office/officeart/2005/8/layout/target3"/>
    <dgm:cxn modelId="{619A60C5-7DEF-4B17-AD39-BD2991275FFD}" srcId="{D5AF4C96-9EFE-43B7-9EB6-5F25A094D00F}" destId="{141A74DC-7095-4025-94A7-193BBFDD97F9}" srcOrd="1" destOrd="0" parTransId="{DDBE78A1-87FE-4B06-BCBD-A6C859E337D2}" sibTransId="{93F89A06-9BF0-42D4-AB76-156435E376A2}"/>
    <dgm:cxn modelId="{1F289ED3-E17B-446D-B7A6-A5B2B3A6CCE2}" type="presOf" srcId="{141A74DC-7095-4025-94A7-193BBFDD97F9}" destId="{5B623046-3C3C-4740-A8F5-3F8750891466}" srcOrd="0" destOrd="0" presId="urn:microsoft.com/office/officeart/2005/8/layout/target3"/>
    <dgm:cxn modelId="{9A4B4339-4E07-4C9C-8F29-01E128D100B0}" type="presOf" srcId="{D5AF4C96-9EFE-43B7-9EB6-5F25A094D00F}" destId="{D5AC426B-B48A-43A4-99CE-DB0F9A2B5BD7}" srcOrd="0" destOrd="0" presId="urn:microsoft.com/office/officeart/2005/8/layout/target3"/>
    <dgm:cxn modelId="{DE18867F-7F3A-4862-8AD3-28DDB414C6E6}" type="presOf" srcId="{8EB6816A-BD04-4DAA-9591-78115820F77B}" destId="{61BB02BB-E038-413A-B32F-6E3E03FBF359}" srcOrd="0" destOrd="0" presId="urn:microsoft.com/office/officeart/2005/8/layout/target3"/>
    <dgm:cxn modelId="{6B23B3A4-868B-4749-867E-2599E78CCD83}" type="presOf" srcId="{8EB6816A-BD04-4DAA-9591-78115820F77B}" destId="{9F26977B-A7CE-4980-84C8-DDEED9A4FB3D}" srcOrd="1" destOrd="0" presId="urn:microsoft.com/office/officeart/2005/8/layout/target3"/>
    <dgm:cxn modelId="{32B86473-8DFF-438E-9329-2D74FD4D0F72}" srcId="{D5AF4C96-9EFE-43B7-9EB6-5F25A094D00F}" destId="{8EB6816A-BD04-4DAA-9591-78115820F77B}" srcOrd="0" destOrd="0" parTransId="{B0A9440F-C685-44FA-99F4-43BF6601E1E1}" sibTransId="{E2F46C14-DE13-48B0-82C2-DD61F41DE4EF}"/>
    <dgm:cxn modelId="{A4A5B8B9-3584-4143-9811-E54BE2DD4CA3}" type="presParOf" srcId="{D5AC426B-B48A-43A4-99CE-DB0F9A2B5BD7}" destId="{7FF5B9C2-D5AD-4965-9AD5-6FF29861D4AD}" srcOrd="0" destOrd="0" presId="urn:microsoft.com/office/officeart/2005/8/layout/target3"/>
    <dgm:cxn modelId="{0C3536C4-B77C-4C64-8FAD-558AA0173B55}" type="presParOf" srcId="{D5AC426B-B48A-43A4-99CE-DB0F9A2B5BD7}" destId="{431336F3-8E1B-49F4-B392-DF62228C8203}" srcOrd="1" destOrd="0" presId="urn:microsoft.com/office/officeart/2005/8/layout/target3"/>
    <dgm:cxn modelId="{47B3042F-7F54-4A20-BDFC-0EBABBF4C96B}" type="presParOf" srcId="{D5AC426B-B48A-43A4-99CE-DB0F9A2B5BD7}" destId="{61BB02BB-E038-413A-B32F-6E3E03FBF359}" srcOrd="2" destOrd="0" presId="urn:microsoft.com/office/officeart/2005/8/layout/target3"/>
    <dgm:cxn modelId="{6592C9AE-04C0-49B0-A812-BB10F1CA1B82}" type="presParOf" srcId="{D5AC426B-B48A-43A4-99CE-DB0F9A2B5BD7}" destId="{B273CC3D-2106-49D5-8994-2AE8BAAFD43E}" srcOrd="3" destOrd="0" presId="urn:microsoft.com/office/officeart/2005/8/layout/target3"/>
    <dgm:cxn modelId="{D8BC86F6-D4AC-4B63-84CC-477596823361}" type="presParOf" srcId="{D5AC426B-B48A-43A4-99CE-DB0F9A2B5BD7}" destId="{EA419070-3D54-4D53-9BCC-D3FAB2EF6ACD}" srcOrd="4" destOrd="0" presId="urn:microsoft.com/office/officeart/2005/8/layout/target3"/>
    <dgm:cxn modelId="{F0CC004A-D29D-476F-B6CA-1B6D90F59B06}" type="presParOf" srcId="{D5AC426B-B48A-43A4-99CE-DB0F9A2B5BD7}" destId="{5B623046-3C3C-4740-A8F5-3F8750891466}" srcOrd="5" destOrd="0" presId="urn:microsoft.com/office/officeart/2005/8/layout/target3"/>
    <dgm:cxn modelId="{F6FDF676-6948-4C5F-B822-AB8328EF642D}" type="presParOf" srcId="{D5AC426B-B48A-43A4-99CE-DB0F9A2B5BD7}" destId="{9F26977B-A7CE-4980-84C8-DDEED9A4FB3D}" srcOrd="6" destOrd="0" presId="urn:microsoft.com/office/officeart/2005/8/layout/target3"/>
    <dgm:cxn modelId="{BFA24FD0-767B-4D5C-857E-D543C4253840}" type="presParOf" srcId="{D5AC426B-B48A-43A4-99CE-DB0F9A2B5BD7}" destId="{0204E26F-D056-45F8-A07C-D3E22898361D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5466E7-30DC-4F83-A05E-D6DDE41860F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BB776AA-E5B2-4E5C-8CAA-D1EACD7C48DB}">
      <dgm:prSet/>
      <dgm:spPr/>
      <dgm:t>
        <a:bodyPr/>
        <a:lstStyle/>
        <a:p>
          <a:pPr rtl="0"/>
          <a:r>
            <a:rPr lang="tr-TR" dirty="0" smtClean="0"/>
            <a:t>Mitler şeklindeki inançlar aslen ilkel ve çoktanrılı dinlerde görülmekle birlikte yüksek dinlerde de mitlere rastlanabilir.</a:t>
          </a:r>
          <a:endParaRPr lang="tr-TR" dirty="0"/>
        </a:p>
      </dgm:t>
    </dgm:pt>
    <dgm:pt modelId="{1C484950-D297-487D-B944-22E390700D64}" type="parTrans" cxnId="{031BEB38-DBC8-4958-9F37-2F6B0366AE8B}">
      <dgm:prSet/>
      <dgm:spPr/>
      <dgm:t>
        <a:bodyPr/>
        <a:lstStyle/>
        <a:p>
          <a:endParaRPr lang="tr-TR"/>
        </a:p>
      </dgm:t>
    </dgm:pt>
    <dgm:pt modelId="{9BCE082C-577E-4117-8FFA-EFF572CFD35C}" type="sibTrans" cxnId="{031BEB38-DBC8-4958-9F37-2F6B0366AE8B}">
      <dgm:prSet/>
      <dgm:spPr/>
      <dgm:t>
        <a:bodyPr/>
        <a:lstStyle/>
        <a:p>
          <a:endParaRPr lang="tr-TR"/>
        </a:p>
      </dgm:t>
    </dgm:pt>
    <dgm:pt modelId="{1830EE09-C70A-49BA-9844-9D5521C29A79}" type="pres">
      <dgm:prSet presAssocID="{565466E7-30DC-4F83-A05E-D6DDE41860F0}" presName="linear" presStyleCnt="0">
        <dgm:presLayoutVars>
          <dgm:animLvl val="lvl"/>
          <dgm:resizeHandles val="exact"/>
        </dgm:presLayoutVars>
      </dgm:prSet>
      <dgm:spPr/>
    </dgm:pt>
    <dgm:pt modelId="{5B951302-6582-422C-9C00-84D269028022}" type="pres">
      <dgm:prSet presAssocID="{5BB776AA-E5B2-4E5C-8CAA-D1EACD7C48D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D1554A7-6208-4D86-A64E-81654B1334BA}" type="presOf" srcId="{565466E7-30DC-4F83-A05E-D6DDE41860F0}" destId="{1830EE09-C70A-49BA-9844-9D5521C29A79}" srcOrd="0" destOrd="0" presId="urn:microsoft.com/office/officeart/2005/8/layout/vList2"/>
    <dgm:cxn modelId="{031BEB38-DBC8-4958-9F37-2F6B0366AE8B}" srcId="{565466E7-30DC-4F83-A05E-D6DDE41860F0}" destId="{5BB776AA-E5B2-4E5C-8CAA-D1EACD7C48DB}" srcOrd="0" destOrd="0" parTransId="{1C484950-D297-487D-B944-22E390700D64}" sibTransId="{9BCE082C-577E-4117-8FFA-EFF572CFD35C}"/>
    <dgm:cxn modelId="{6687F6E5-9157-4D2F-ADCD-AFBAE6FEE103}" type="presOf" srcId="{5BB776AA-E5B2-4E5C-8CAA-D1EACD7C48DB}" destId="{5B951302-6582-422C-9C00-84D269028022}" srcOrd="0" destOrd="0" presId="urn:microsoft.com/office/officeart/2005/8/layout/vList2"/>
    <dgm:cxn modelId="{ADA40E3D-B0EE-4C63-93D1-3CCFD4F13562}" type="presParOf" srcId="{1830EE09-C70A-49BA-9844-9D5521C29A79}" destId="{5B951302-6582-422C-9C00-84D2690280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A8CA05B-E111-4F88-B29C-04C9666ED2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A428FC9-E497-4109-9305-64CE8B24DA24}">
      <dgm:prSet/>
      <dgm:spPr/>
      <dgm:t>
        <a:bodyPr/>
        <a:lstStyle/>
        <a:p>
          <a:pPr rtl="0"/>
          <a:r>
            <a:rPr lang="tr-TR" smtClean="0"/>
            <a:t>İlahi ve yüksek dinlerde mitlerin yerini dogmalar ve amentü esasları almaktadır.</a:t>
          </a:r>
          <a:endParaRPr lang="tr-TR"/>
        </a:p>
      </dgm:t>
    </dgm:pt>
    <dgm:pt modelId="{50EECABB-D75C-4CCC-88DE-182D97EDE3C6}" type="parTrans" cxnId="{2D18E63C-F689-42AB-A8F0-B2E890752772}">
      <dgm:prSet/>
      <dgm:spPr/>
      <dgm:t>
        <a:bodyPr/>
        <a:lstStyle/>
        <a:p>
          <a:endParaRPr lang="tr-TR"/>
        </a:p>
      </dgm:t>
    </dgm:pt>
    <dgm:pt modelId="{D5E20B66-8A57-4927-82F2-F3ACB8EB02C9}" type="sibTrans" cxnId="{2D18E63C-F689-42AB-A8F0-B2E890752772}">
      <dgm:prSet/>
      <dgm:spPr/>
      <dgm:t>
        <a:bodyPr/>
        <a:lstStyle/>
        <a:p>
          <a:endParaRPr lang="tr-TR"/>
        </a:p>
      </dgm:t>
    </dgm:pt>
    <dgm:pt modelId="{8086512D-16E7-4B11-8859-E3920C076E79}" type="pres">
      <dgm:prSet presAssocID="{0A8CA05B-E111-4F88-B29C-04C9666ED295}" presName="linear" presStyleCnt="0">
        <dgm:presLayoutVars>
          <dgm:animLvl val="lvl"/>
          <dgm:resizeHandles val="exact"/>
        </dgm:presLayoutVars>
      </dgm:prSet>
      <dgm:spPr/>
    </dgm:pt>
    <dgm:pt modelId="{032DEA12-33FA-492B-986E-70C5E3D3EDA6}" type="pres">
      <dgm:prSet presAssocID="{6A428FC9-E497-4109-9305-64CE8B24DA2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D18E63C-F689-42AB-A8F0-B2E890752772}" srcId="{0A8CA05B-E111-4F88-B29C-04C9666ED295}" destId="{6A428FC9-E497-4109-9305-64CE8B24DA24}" srcOrd="0" destOrd="0" parTransId="{50EECABB-D75C-4CCC-88DE-182D97EDE3C6}" sibTransId="{D5E20B66-8A57-4927-82F2-F3ACB8EB02C9}"/>
    <dgm:cxn modelId="{E999DEC7-A97D-46A9-9A3B-AFAC939F05DF}" type="presOf" srcId="{6A428FC9-E497-4109-9305-64CE8B24DA24}" destId="{032DEA12-33FA-492B-986E-70C5E3D3EDA6}" srcOrd="0" destOrd="0" presId="urn:microsoft.com/office/officeart/2005/8/layout/vList2"/>
    <dgm:cxn modelId="{8B1ABA79-29B9-4AF9-A0F0-0CB6688E3AE5}" type="presOf" srcId="{0A8CA05B-E111-4F88-B29C-04C9666ED295}" destId="{8086512D-16E7-4B11-8859-E3920C076E79}" srcOrd="0" destOrd="0" presId="urn:microsoft.com/office/officeart/2005/8/layout/vList2"/>
    <dgm:cxn modelId="{8A39A175-E618-4C7A-9F96-FF9AFB239F2A}" type="presParOf" srcId="{8086512D-16E7-4B11-8859-E3920C076E79}" destId="{032DEA12-33FA-492B-986E-70C5E3D3EDA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490C31-EE3D-4C46-A587-F7BDB2A849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D1620E8-CBF3-445C-87BB-63BF30EA62D6}">
      <dgm:prSet/>
      <dgm:spPr/>
      <dgm:t>
        <a:bodyPr/>
        <a:lstStyle/>
        <a:p>
          <a:pPr rtl="0"/>
          <a:r>
            <a:rPr lang="tr-TR" smtClean="0"/>
            <a:t>Sami dinlerin ve protestan  Hristiyanlığın inanç konularını öne çıkardıkları görülmektedir.</a:t>
          </a:r>
          <a:endParaRPr lang="tr-TR"/>
        </a:p>
      </dgm:t>
    </dgm:pt>
    <dgm:pt modelId="{35BFB357-5A70-4012-A303-F9EF91EA8FDB}" type="parTrans" cxnId="{F1DAB451-8068-40CD-B1C6-CA83655A4DCD}">
      <dgm:prSet/>
      <dgm:spPr/>
      <dgm:t>
        <a:bodyPr/>
        <a:lstStyle/>
        <a:p>
          <a:endParaRPr lang="tr-TR"/>
        </a:p>
      </dgm:t>
    </dgm:pt>
    <dgm:pt modelId="{EBF20874-0BC1-4C5F-95DC-6E8CE9672669}" type="sibTrans" cxnId="{F1DAB451-8068-40CD-B1C6-CA83655A4DCD}">
      <dgm:prSet/>
      <dgm:spPr/>
      <dgm:t>
        <a:bodyPr/>
        <a:lstStyle/>
        <a:p>
          <a:endParaRPr lang="tr-TR"/>
        </a:p>
      </dgm:t>
    </dgm:pt>
    <dgm:pt modelId="{268E64C9-21D8-4A8C-9304-F0A9EA5E8CCC}">
      <dgm:prSet/>
      <dgm:spPr/>
      <dgm:t>
        <a:bodyPr/>
        <a:lstStyle/>
        <a:p>
          <a:pPr rtl="0"/>
          <a:r>
            <a:rPr lang="tr-TR" smtClean="0"/>
            <a:t>Katoliklikte pratikler vurgulanmaktadır.</a:t>
          </a:r>
          <a:endParaRPr lang="tr-TR"/>
        </a:p>
      </dgm:t>
    </dgm:pt>
    <dgm:pt modelId="{EEC58EDE-618C-4E8B-826D-8244BBFB4A42}" type="parTrans" cxnId="{C3C53E1F-A536-4F14-96CF-8DB48DCD7DF0}">
      <dgm:prSet/>
      <dgm:spPr/>
      <dgm:t>
        <a:bodyPr/>
        <a:lstStyle/>
        <a:p>
          <a:endParaRPr lang="tr-TR"/>
        </a:p>
      </dgm:t>
    </dgm:pt>
    <dgm:pt modelId="{CE8EC646-7CA9-4DCC-91A1-3D715CE21298}" type="sibTrans" cxnId="{C3C53E1F-A536-4F14-96CF-8DB48DCD7DF0}">
      <dgm:prSet/>
      <dgm:spPr/>
      <dgm:t>
        <a:bodyPr/>
        <a:lstStyle/>
        <a:p>
          <a:endParaRPr lang="tr-TR"/>
        </a:p>
      </dgm:t>
    </dgm:pt>
    <dgm:pt modelId="{E129194F-30EA-4676-8278-BF3AA3E018D5}">
      <dgm:prSet/>
      <dgm:spPr/>
      <dgm:t>
        <a:bodyPr/>
        <a:lstStyle/>
        <a:p>
          <a:pPr rtl="0"/>
          <a:r>
            <a:rPr lang="tr-TR" smtClean="0"/>
            <a:t>İslamdaki durum ise tartışmalıdır.</a:t>
          </a:r>
          <a:endParaRPr lang="tr-TR"/>
        </a:p>
      </dgm:t>
    </dgm:pt>
    <dgm:pt modelId="{F29A6325-69AF-4ACB-81FE-9D24C5F3FAFC}" type="parTrans" cxnId="{33F5CFCC-8EEF-4C99-B54C-61FA56405550}">
      <dgm:prSet/>
      <dgm:spPr/>
      <dgm:t>
        <a:bodyPr/>
        <a:lstStyle/>
        <a:p>
          <a:endParaRPr lang="tr-TR"/>
        </a:p>
      </dgm:t>
    </dgm:pt>
    <dgm:pt modelId="{93BEB7A2-0411-403D-B633-28CC63A17D4E}" type="sibTrans" cxnId="{33F5CFCC-8EEF-4C99-B54C-61FA56405550}">
      <dgm:prSet/>
      <dgm:spPr/>
      <dgm:t>
        <a:bodyPr/>
        <a:lstStyle/>
        <a:p>
          <a:endParaRPr lang="tr-TR"/>
        </a:p>
      </dgm:t>
    </dgm:pt>
    <dgm:pt modelId="{A1AFE139-95B0-439B-9C88-1E89A705B3DC}" type="pres">
      <dgm:prSet presAssocID="{38490C31-EE3D-4C46-A587-F7BDB2A84924}" presName="linear" presStyleCnt="0">
        <dgm:presLayoutVars>
          <dgm:animLvl val="lvl"/>
          <dgm:resizeHandles val="exact"/>
        </dgm:presLayoutVars>
      </dgm:prSet>
      <dgm:spPr/>
    </dgm:pt>
    <dgm:pt modelId="{8CCDDF81-12D3-471A-9E5A-C151839C404B}" type="pres">
      <dgm:prSet presAssocID="{9D1620E8-CBF3-445C-87BB-63BF30EA62D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7B745BB-EEBD-4C49-BC60-1A00C7B06C5B}" type="pres">
      <dgm:prSet presAssocID="{EBF20874-0BC1-4C5F-95DC-6E8CE9672669}" presName="spacer" presStyleCnt="0"/>
      <dgm:spPr/>
    </dgm:pt>
    <dgm:pt modelId="{2D3A900A-9EC2-4F3F-8319-73C930DBC202}" type="pres">
      <dgm:prSet presAssocID="{268E64C9-21D8-4A8C-9304-F0A9EA5E8CC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6BAF031-43FF-4C90-95F0-82C912B8F541}" type="pres">
      <dgm:prSet presAssocID="{CE8EC646-7CA9-4DCC-91A1-3D715CE21298}" presName="spacer" presStyleCnt="0"/>
      <dgm:spPr/>
    </dgm:pt>
    <dgm:pt modelId="{ADD676E4-3376-4F27-A5E8-2729476F83E4}" type="pres">
      <dgm:prSet presAssocID="{E129194F-30EA-4676-8278-BF3AA3E018D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3C53E1F-A536-4F14-96CF-8DB48DCD7DF0}" srcId="{38490C31-EE3D-4C46-A587-F7BDB2A84924}" destId="{268E64C9-21D8-4A8C-9304-F0A9EA5E8CCC}" srcOrd="1" destOrd="0" parTransId="{EEC58EDE-618C-4E8B-826D-8244BBFB4A42}" sibTransId="{CE8EC646-7CA9-4DCC-91A1-3D715CE21298}"/>
    <dgm:cxn modelId="{F1DAB451-8068-40CD-B1C6-CA83655A4DCD}" srcId="{38490C31-EE3D-4C46-A587-F7BDB2A84924}" destId="{9D1620E8-CBF3-445C-87BB-63BF30EA62D6}" srcOrd="0" destOrd="0" parTransId="{35BFB357-5A70-4012-A303-F9EF91EA8FDB}" sibTransId="{EBF20874-0BC1-4C5F-95DC-6E8CE9672669}"/>
    <dgm:cxn modelId="{EF7B7930-4ECD-4F27-8D64-C0A7614642CB}" type="presOf" srcId="{268E64C9-21D8-4A8C-9304-F0A9EA5E8CCC}" destId="{2D3A900A-9EC2-4F3F-8319-73C930DBC202}" srcOrd="0" destOrd="0" presId="urn:microsoft.com/office/officeart/2005/8/layout/vList2"/>
    <dgm:cxn modelId="{DCB69BC7-E1D1-43E3-A720-964824FD0AB4}" type="presOf" srcId="{E129194F-30EA-4676-8278-BF3AA3E018D5}" destId="{ADD676E4-3376-4F27-A5E8-2729476F83E4}" srcOrd="0" destOrd="0" presId="urn:microsoft.com/office/officeart/2005/8/layout/vList2"/>
    <dgm:cxn modelId="{33F5CFCC-8EEF-4C99-B54C-61FA56405550}" srcId="{38490C31-EE3D-4C46-A587-F7BDB2A84924}" destId="{E129194F-30EA-4676-8278-BF3AA3E018D5}" srcOrd="2" destOrd="0" parTransId="{F29A6325-69AF-4ACB-81FE-9D24C5F3FAFC}" sibTransId="{93BEB7A2-0411-403D-B633-28CC63A17D4E}"/>
    <dgm:cxn modelId="{B769F1E0-F041-4438-96BF-8BDE9929BC04}" type="presOf" srcId="{9D1620E8-CBF3-445C-87BB-63BF30EA62D6}" destId="{8CCDDF81-12D3-471A-9E5A-C151839C404B}" srcOrd="0" destOrd="0" presId="urn:microsoft.com/office/officeart/2005/8/layout/vList2"/>
    <dgm:cxn modelId="{0FA6F0B7-ED27-4530-83A6-A973FDCC7FBC}" type="presOf" srcId="{38490C31-EE3D-4C46-A587-F7BDB2A84924}" destId="{A1AFE139-95B0-439B-9C88-1E89A705B3DC}" srcOrd="0" destOrd="0" presId="urn:microsoft.com/office/officeart/2005/8/layout/vList2"/>
    <dgm:cxn modelId="{FF94576F-5B7B-4E2F-A082-C5FFC201BB0A}" type="presParOf" srcId="{A1AFE139-95B0-439B-9C88-1E89A705B3DC}" destId="{8CCDDF81-12D3-471A-9E5A-C151839C404B}" srcOrd="0" destOrd="0" presId="urn:microsoft.com/office/officeart/2005/8/layout/vList2"/>
    <dgm:cxn modelId="{A6BC7B55-6D82-4BA5-BF72-22FF60DD7B8A}" type="presParOf" srcId="{A1AFE139-95B0-439B-9C88-1E89A705B3DC}" destId="{C7B745BB-EEBD-4C49-BC60-1A00C7B06C5B}" srcOrd="1" destOrd="0" presId="urn:microsoft.com/office/officeart/2005/8/layout/vList2"/>
    <dgm:cxn modelId="{16736BDA-5857-40B0-BA0A-B713EAD81240}" type="presParOf" srcId="{A1AFE139-95B0-439B-9C88-1E89A705B3DC}" destId="{2D3A900A-9EC2-4F3F-8319-73C930DBC202}" srcOrd="2" destOrd="0" presId="urn:microsoft.com/office/officeart/2005/8/layout/vList2"/>
    <dgm:cxn modelId="{7B60F21E-36EB-4364-B331-A56DFFF626D0}" type="presParOf" srcId="{A1AFE139-95B0-439B-9C88-1E89A705B3DC}" destId="{16BAF031-43FF-4C90-95F0-82C912B8F541}" srcOrd="3" destOrd="0" presId="urn:microsoft.com/office/officeart/2005/8/layout/vList2"/>
    <dgm:cxn modelId="{F54619A8-EA32-4405-976B-9A98EB7260DA}" type="presParOf" srcId="{A1AFE139-95B0-439B-9C88-1E89A705B3DC}" destId="{ADD676E4-3376-4F27-A5E8-2729476F83E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64A4755-303E-4AF4-A588-F1876FC265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BF3E4BA-BA27-46EF-AD47-6E0F7C279760}">
      <dgm:prSet/>
      <dgm:spPr/>
      <dgm:t>
        <a:bodyPr/>
        <a:lstStyle/>
        <a:p>
          <a:pPr rtl="0"/>
          <a:r>
            <a:rPr lang="tr-TR" dirty="0" smtClean="0"/>
            <a:t>Dinlerin inanç esasları zamanla sistematik incelemeler alanı olarak teolojinin doğmasına zemin hazırlamıştır.</a:t>
          </a:r>
          <a:endParaRPr lang="tr-TR" dirty="0"/>
        </a:p>
      </dgm:t>
    </dgm:pt>
    <dgm:pt modelId="{0BE80068-1A44-4FAD-A8F1-623E8251F415}" type="parTrans" cxnId="{EAC832E9-8BF4-4E4A-8811-8BB8315C0632}">
      <dgm:prSet/>
      <dgm:spPr/>
      <dgm:t>
        <a:bodyPr/>
        <a:lstStyle/>
        <a:p>
          <a:endParaRPr lang="tr-TR"/>
        </a:p>
      </dgm:t>
    </dgm:pt>
    <dgm:pt modelId="{487AFE41-C80E-4EE8-8AB6-A8E6A0DEF472}" type="sibTrans" cxnId="{EAC832E9-8BF4-4E4A-8811-8BB8315C0632}">
      <dgm:prSet/>
      <dgm:spPr/>
      <dgm:t>
        <a:bodyPr/>
        <a:lstStyle/>
        <a:p>
          <a:endParaRPr lang="tr-TR"/>
        </a:p>
      </dgm:t>
    </dgm:pt>
    <dgm:pt modelId="{2A598292-6D89-490D-88BD-97C2ED82CB68}" type="pres">
      <dgm:prSet presAssocID="{264A4755-303E-4AF4-A588-F1876FC2658F}" presName="linear" presStyleCnt="0">
        <dgm:presLayoutVars>
          <dgm:animLvl val="lvl"/>
          <dgm:resizeHandles val="exact"/>
        </dgm:presLayoutVars>
      </dgm:prSet>
      <dgm:spPr/>
    </dgm:pt>
    <dgm:pt modelId="{B2EAAE8F-0735-4127-BCC1-A9AE3EBF4D18}" type="pres">
      <dgm:prSet presAssocID="{CBF3E4BA-BA27-46EF-AD47-6E0F7C279760}" presName="parentText" presStyleLbl="node1" presStyleIdx="0" presStyleCnt="1" custLinFactNeighborX="-749" custLinFactNeighborY="-14024">
        <dgm:presLayoutVars>
          <dgm:chMax val="0"/>
          <dgm:bulletEnabled val="1"/>
        </dgm:presLayoutVars>
      </dgm:prSet>
      <dgm:spPr/>
    </dgm:pt>
  </dgm:ptLst>
  <dgm:cxnLst>
    <dgm:cxn modelId="{640A5DFB-B28F-4EF6-922F-274F0167E9CE}" type="presOf" srcId="{264A4755-303E-4AF4-A588-F1876FC2658F}" destId="{2A598292-6D89-490D-88BD-97C2ED82CB68}" srcOrd="0" destOrd="0" presId="urn:microsoft.com/office/officeart/2005/8/layout/vList2"/>
    <dgm:cxn modelId="{EAC832E9-8BF4-4E4A-8811-8BB8315C0632}" srcId="{264A4755-303E-4AF4-A588-F1876FC2658F}" destId="{CBF3E4BA-BA27-46EF-AD47-6E0F7C279760}" srcOrd="0" destOrd="0" parTransId="{0BE80068-1A44-4FAD-A8F1-623E8251F415}" sibTransId="{487AFE41-C80E-4EE8-8AB6-A8E6A0DEF472}"/>
    <dgm:cxn modelId="{6FDAAC1E-2D9D-4C96-A4BC-922133A17F84}" type="presOf" srcId="{CBF3E4BA-BA27-46EF-AD47-6E0F7C279760}" destId="{B2EAAE8F-0735-4127-BCC1-A9AE3EBF4D18}" srcOrd="0" destOrd="0" presId="urn:microsoft.com/office/officeart/2005/8/layout/vList2"/>
    <dgm:cxn modelId="{4DDAC0AC-F995-4C74-BE20-7479F7A020FD}" type="presParOf" srcId="{2A598292-6D89-490D-88BD-97C2ED82CB68}" destId="{B2EAAE8F-0735-4127-BCC1-A9AE3EBF4D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6CC6EA-3BE0-4CCF-BED7-2F8764AA514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9589782-E7A2-40D2-AFD5-54B9E3B74F0A}">
      <dgm:prSet/>
      <dgm:spPr/>
      <dgm:t>
        <a:bodyPr/>
        <a:lstStyle/>
        <a:p>
          <a:pPr rtl="0"/>
          <a:r>
            <a:rPr lang="tr-TR" smtClean="0"/>
            <a:t>İnsan</a:t>
          </a:r>
          <a:endParaRPr lang="tr-TR"/>
        </a:p>
      </dgm:t>
    </dgm:pt>
    <dgm:pt modelId="{D07BE05D-AA4F-4F94-8C06-05A8A84AD957}" type="parTrans" cxnId="{92C7452C-6EB6-4530-85D9-9C051A46138E}">
      <dgm:prSet/>
      <dgm:spPr/>
      <dgm:t>
        <a:bodyPr/>
        <a:lstStyle/>
        <a:p>
          <a:endParaRPr lang="tr-TR"/>
        </a:p>
      </dgm:t>
    </dgm:pt>
    <dgm:pt modelId="{C79FEA8A-09CF-4578-ADDA-BC5443F53A8F}" type="sibTrans" cxnId="{92C7452C-6EB6-4530-85D9-9C051A46138E}">
      <dgm:prSet/>
      <dgm:spPr/>
      <dgm:t>
        <a:bodyPr/>
        <a:lstStyle/>
        <a:p>
          <a:endParaRPr lang="tr-TR"/>
        </a:p>
      </dgm:t>
    </dgm:pt>
    <dgm:pt modelId="{991C2CBC-4103-4A15-A748-4CAEF36A823F}">
      <dgm:prSet/>
      <dgm:spPr/>
      <dgm:t>
        <a:bodyPr/>
        <a:lstStyle/>
        <a:p>
          <a:pPr rtl="0"/>
          <a:r>
            <a:rPr lang="tr-TR" smtClean="0"/>
            <a:t>Tanrı</a:t>
          </a:r>
          <a:endParaRPr lang="tr-TR"/>
        </a:p>
      </dgm:t>
    </dgm:pt>
    <dgm:pt modelId="{2C2BA7F7-C1DF-4FCB-9394-7009715CC5B1}" type="parTrans" cxnId="{61FACAEB-EF09-4783-9FA9-B2E37E28DB19}">
      <dgm:prSet/>
      <dgm:spPr/>
      <dgm:t>
        <a:bodyPr/>
        <a:lstStyle/>
        <a:p>
          <a:endParaRPr lang="tr-TR"/>
        </a:p>
      </dgm:t>
    </dgm:pt>
    <dgm:pt modelId="{F074AF80-6BEF-4487-A62D-6EDDBC0D96DA}" type="sibTrans" cxnId="{61FACAEB-EF09-4783-9FA9-B2E37E28DB19}">
      <dgm:prSet/>
      <dgm:spPr/>
      <dgm:t>
        <a:bodyPr/>
        <a:lstStyle/>
        <a:p>
          <a:endParaRPr lang="tr-TR"/>
        </a:p>
      </dgm:t>
    </dgm:pt>
    <dgm:pt modelId="{1880C803-5769-49DF-BACA-BEFF6F696476}">
      <dgm:prSet/>
      <dgm:spPr/>
      <dgm:t>
        <a:bodyPr/>
        <a:lstStyle/>
        <a:p>
          <a:pPr rtl="0"/>
          <a:r>
            <a:rPr lang="tr-TR" smtClean="0"/>
            <a:t>Dünya/alem</a:t>
          </a:r>
          <a:endParaRPr lang="tr-TR"/>
        </a:p>
      </dgm:t>
    </dgm:pt>
    <dgm:pt modelId="{CDFD2B49-BA9D-459C-BEB8-D948CB4EE7FF}" type="parTrans" cxnId="{CFD0DA52-E881-4733-8108-D19A2F6098D7}">
      <dgm:prSet/>
      <dgm:spPr/>
      <dgm:t>
        <a:bodyPr/>
        <a:lstStyle/>
        <a:p>
          <a:endParaRPr lang="tr-TR"/>
        </a:p>
      </dgm:t>
    </dgm:pt>
    <dgm:pt modelId="{B97506C7-DB0D-439A-B3CC-4C554348E761}" type="sibTrans" cxnId="{CFD0DA52-E881-4733-8108-D19A2F6098D7}">
      <dgm:prSet/>
      <dgm:spPr/>
      <dgm:t>
        <a:bodyPr/>
        <a:lstStyle/>
        <a:p>
          <a:endParaRPr lang="tr-TR"/>
        </a:p>
      </dgm:t>
    </dgm:pt>
    <dgm:pt modelId="{70021696-1796-40CC-8AF7-FCF6F3630121}" type="pres">
      <dgm:prSet presAssocID="{596CC6EA-3BE0-4CCF-BED7-2F8764AA5146}" presName="compositeShape" presStyleCnt="0">
        <dgm:presLayoutVars>
          <dgm:chMax val="7"/>
          <dgm:dir/>
          <dgm:resizeHandles val="exact"/>
        </dgm:presLayoutVars>
      </dgm:prSet>
      <dgm:spPr/>
    </dgm:pt>
    <dgm:pt modelId="{FEC2D082-5543-4682-9F00-8E58F9D2BC04}" type="pres">
      <dgm:prSet presAssocID="{79589782-E7A2-40D2-AFD5-54B9E3B74F0A}" presName="circ1" presStyleLbl="vennNode1" presStyleIdx="0" presStyleCnt="3"/>
      <dgm:spPr/>
    </dgm:pt>
    <dgm:pt modelId="{AAE5BE59-CE7D-4D2F-80A1-EE272F35F76D}" type="pres">
      <dgm:prSet presAssocID="{79589782-E7A2-40D2-AFD5-54B9E3B74F0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9316CAD-BA65-49BC-8F8E-6DF6F9963D24}" type="pres">
      <dgm:prSet presAssocID="{991C2CBC-4103-4A15-A748-4CAEF36A823F}" presName="circ2" presStyleLbl="vennNode1" presStyleIdx="1" presStyleCnt="3"/>
      <dgm:spPr/>
    </dgm:pt>
    <dgm:pt modelId="{9D39708C-AA88-45D6-AE93-E868FFF27BD9}" type="pres">
      <dgm:prSet presAssocID="{991C2CBC-4103-4A15-A748-4CAEF36A823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B3F2CAA-D5E4-4A6E-9617-E48003A803EF}" type="pres">
      <dgm:prSet presAssocID="{1880C803-5769-49DF-BACA-BEFF6F696476}" presName="circ3" presStyleLbl="vennNode1" presStyleIdx="2" presStyleCnt="3"/>
      <dgm:spPr/>
    </dgm:pt>
    <dgm:pt modelId="{54149FF2-71BD-4E69-9BEE-F49FAE098BAA}" type="pres">
      <dgm:prSet presAssocID="{1880C803-5769-49DF-BACA-BEFF6F69647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D621A59-C041-4E23-8909-14C7C4B566A4}" type="presOf" srcId="{596CC6EA-3BE0-4CCF-BED7-2F8764AA5146}" destId="{70021696-1796-40CC-8AF7-FCF6F3630121}" srcOrd="0" destOrd="0" presId="urn:microsoft.com/office/officeart/2005/8/layout/venn1"/>
    <dgm:cxn modelId="{58537B5F-CA6D-4761-9112-E81A3587428C}" type="presOf" srcId="{79589782-E7A2-40D2-AFD5-54B9E3B74F0A}" destId="{AAE5BE59-CE7D-4D2F-80A1-EE272F35F76D}" srcOrd="1" destOrd="0" presId="urn:microsoft.com/office/officeart/2005/8/layout/venn1"/>
    <dgm:cxn modelId="{DFB5A3A2-2DEB-43FD-AAC1-5ED671035644}" type="presOf" srcId="{991C2CBC-4103-4A15-A748-4CAEF36A823F}" destId="{9D39708C-AA88-45D6-AE93-E868FFF27BD9}" srcOrd="1" destOrd="0" presId="urn:microsoft.com/office/officeart/2005/8/layout/venn1"/>
    <dgm:cxn modelId="{CFD0DA52-E881-4733-8108-D19A2F6098D7}" srcId="{596CC6EA-3BE0-4CCF-BED7-2F8764AA5146}" destId="{1880C803-5769-49DF-BACA-BEFF6F696476}" srcOrd="2" destOrd="0" parTransId="{CDFD2B49-BA9D-459C-BEB8-D948CB4EE7FF}" sibTransId="{B97506C7-DB0D-439A-B3CC-4C554348E761}"/>
    <dgm:cxn modelId="{843F6E1C-B643-4205-B250-8C64453E7F96}" type="presOf" srcId="{1880C803-5769-49DF-BACA-BEFF6F696476}" destId="{CB3F2CAA-D5E4-4A6E-9617-E48003A803EF}" srcOrd="0" destOrd="0" presId="urn:microsoft.com/office/officeart/2005/8/layout/venn1"/>
    <dgm:cxn modelId="{08EC63DB-81B0-4568-A4F0-41A5ED78CD63}" type="presOf" srcId="{991C2CBC-4103-4A15-A748-4CAEF36A823F}" destId="{E9316CAD-BA65-49BC-8F8E-6DF6F9963D24}" srcOrd="0" destOrd="0" presId="urn:microsoft.com/office/officeart/2005/8/layout/venn1"/>
    <dgm:cxn modelId="{34800232-1F7C-4A5D-A2FB-7518476F6CA0}" type="presOf" srcId="{1880C803-5769-49DF-BACA-BEFF6F696476}" destId="{54149FF2-71BD-4E69-9BEE-F49FAE098BAA}" srcOrd="1" destOrd="0" presId="urn:microsoft.com/office/officeart/2005/8/layout/venn1"/>
    <dgm:cxn modelId="{61FACAEB-EF09-4783-9FA9-B2E37E28DB19}" srcId="{596CC6EA-3BE0-4CCF-BED7-2F8764AA5146}" destId="{991C2CBC-4103-4A15-A748-4CAEF36A823F}" srcOrd="1" destOrd="0" parTransId="{2C2BA7F7-C1DF-4FCB-9394-7009715CC5B1}" sibTransId="{F074AF80-6BEF-4487-A62D-6EDDBC0D96DA}"/>
    <dgm:cxn modelId="{A4810E54-0026-47EC-A991-6BBD218AC857}" type="presOf" srcId="{79589782-E7A2-40D2-AFD5-54B9E3B74F0A}" destId="{FEC2D082-5543-4682-9F00-8E58F9D2BC04}" srcOrd="0" destOrd="0" presId="urn:microsoft.com/office/officeart/2005/8/layout/venn1"/>
    <dgm:cxn modelId="{92C7452C-6EB6-4530-85D9-9C051A46138E}" srcId="{596CC6EA-3BE0-4CCF-BED7-2F8764AA5146}" destId="{79589782-E7A2-40D2-AFD5-54B9E3B74F0A}" srcOrd="0" destOrd="0" parTransId="{D07BE05D-AA4F-4F94-8C06-05A8A84AD957}" sibTransId="{C79FEA8A-09CF-4578-ADDA-BC5443F53A8F}"/>
    <dgm:cxn modelId="{29A1EDD9-5396-4444-821E-237F075F8A88}" type="presParOf" srcId="{70021696-1796-40CC-8AF7-FCF6F3630121}" destId="{FEC2D082-5543-4682-9F00-8E58F9D2BC04}" srcOrd="0" destOrd="0" presId="urn:microsoft.com/office/officeart/2005/8/layout/venn1"/>
    <dgm:cxn modelId="{21DC7264-CB01-4940-AFBE-052C64CA8195}" type="presParOf" srcId="{70021696-1796-40CC-8AF7-FCF6F3630121}" destId="{AAE5BE59-CE7D-4D2F-80A1-EE272F35F76D}" srcOrd="1" destOrd="0" presId="urn:microsoft.com/office/officeart/2005/8/layout/venn1"/>
    <dgm:cxn modelId="{C72ED6B0-A667-4BEE-9595-734383EA9EC6}" type="presParOf" srcId="{70021696-1796-40CC-8AF7-FCF6F3630121}" destId="{E9316CAD-BA65-49BC-8F8E-6DF6F9963D24}" srcOrd="2" destOrd="0" presId="urn:microsoft.com/office/officeart/2005/8/layout/venn1"/>
    <dgm:cxn modelId="{15253224-50C0-49C5-9F8A-8A48DB043A7C}" type="presParOf" srcId="{70021696-1796-40CC-8AF7-FCF6F3630121}" destId="{9D39708C-AA88-45D6-AE93-E868FFF27BD9}" srcOrd="3" destOrd="0" presId="urn:microsoft.com/office/officeart/2005/8/layout/venn1"/>
    <dgm:cxn modelId="{E265022A-6055-44D3-BF23-5EA6B28D8AF8}" type="presParOf" srcId="{70021696-1796-40CC-8AF7-FCF6F3630121}" destId="{CB3F2CAA-D5E4-4A6E-9617-E48003A803EF}" srcOrd="4" destOrd="0" presId="urn:microsoft.com/office/officeart/2005/8/layout/venn1"/>
    <dgm:cxn modelId="{DC38A7EA-519C-47C8-9ABA-3385F76842D0}" type="presParOf" srcId="{70021696-1796-40CC-8AF7-FCF6F3630121}" destId="{54149FF2-71BD-4E69-9BEE-F49FAE098BA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F4F5E-9CEE-4049-93E6-4D5BA9F1B229}">
      <dsp:nvSpPr>
        <dsp:cNvPr id="0" name=""/>
        <dsp:cNvSpPr/>
      </dsp:nvSpPr>
      <dsp:spPr>
        <a:xfrm>
          <a:off x="0" y="0"/>
          <a:ext cx="7772400" cy="14700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400" kern="1200" smtClean="0"/>
            <a:t>Dinin teorik boyutları</a:t>
          </a:r>
          <a:endParaRPr lang="tr-TR" sz="6400" kern="1200"/>
        </a:p>
      </dsp:txBody>
      <dsp:txXfrm>
        <a:off x="43056" y="43056"/>
        <a:ext cx="7686288" cy="138391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E430D-55A7-403D-88F6-DB554A24C2B5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smtClean="0"/>
            <a:t>İslam dininde dinin teorik ifadeleri ile ilgili alanın zirvesinde ilmi kelam bulunmaktadır.</a:t>
          </a:r>
          <a:endParaRPr lang="tr-TR" sz="3700" kern="1200"/>
        </a:p>
      </dsp:txBody>
      <dsp:txXfrm>
        <a:off x="2514630" y="662812"/>
        <a:ext cx="3200339" cy="32003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3B64E-3C95-43C8-BF73-E6CF40B97785}">
      <dsp:nvSpPr>
        <dsp:cNvPr id="0" name=""/>
        <dsp:cNvSpPr/>
      </dsp:nvSpPr>
      <dsp:spPr>
        <a:xfrm>
          <a:off x="3125" y="0"/>
          <a:ext cx="6394549" cy="175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İhsan toker</a:t>
          </a:r>
          <a:endParaRPr lang="tr-TR" sz="6500" kern="1200"/>
        </a:p>
      </dsp:txBody>
      <dsp:txXfrm>
        <a:off x="54457" y="51332"/>
        <a:ext cx="6291885" cy="16499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B1BAE-5075-458B-B190-658FE918D2DD}">
      <dsp:nvSpPr>
        <dsp:cNvPr id="0" name=""/>
        <dsp:cNvSpPr/>
      </dsp:nvSpPr>
      <dsp:spPr>
        <a:xfrm>
          <a:off x="0" y="193251"/>
          <a:ext cx="8229600" cy="4139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l" defTabSz="2578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smtClean="0"/>
            <a:t>Dünyada bütün dinler bir takım inançlara dayanır. İnançlar dinlerin ayrılmaz bir parçasıdır.</a:t>
          </a:r>
          <a:endParaRPr lang="tr-TR" sz="5800" kern="1200"/>
        </a:p>
      </dsp:txBody>
      <dsp:txXfrm>
        <a:off x="202072" y="395323"/>
        <a:ext cx="7825456" cy="37353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F5B9C2-D5AD-4965-9AD5-6FF29861D4AD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B02BB-E038-413A-B32F-6E3E03FBF359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İnsanlığın başlangıç dönemlerinde dinin teorik anlatımında mitler öne çıkmaktadır. </a:t>
          </a:r>
          <a:endParaRPr lang="tr-TR" sz="3300" kern="1200"/>
        </a:p>
      </dsp:txBody>
      <dsp:txXfrm>
        <a:off x="2262981" y="0"/>
        <a:ext cx="5966618" cy="2149832"/>
      </dsp:txXfrm>
    </dsp:sp>
    <dsp:sp modelId="{EA419070-3D54-4D53-9BCC-D3FAB2EF6ACD}">
      <dsp:nvSpPr>
        <dsp:cNvPr id="0" name=""/>
        <dsp:cNvSpPr/>
      </dsp:nvSpPr>
      <dsp:spPr>
        <a:xfrm>
          <a:off x="1188065" y="2149832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23046-3C3C-4740-A8F5-3F8750891466}">
      <dsp:nvSpPr>
        <dsp:cNvPr id="0" name=""/>
        <dsp:cNvSpPr/>
      </dsp:nvSpPr>
      <dsp:spPr>
        <a:xfrm>
          <a:off x="2262981" y="2149832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Mitler zannedildiği gibi bütünüyle hayali şeyler değildirler.</a:t>
          </a:r>
          <a:endParaRPr lang="tr-TR" sz="3300" kern="1200"/>
        </a:p>
      </dsp:txBody>
      <dsp:txXfrm>
        <a:off x="2262981" y="2149832"/>
        <a:ext cx="5966618" cy="21498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51302-6582-422C-9C00-84D269028022}">
      <dsp:nvSpPr>
        <dsp:cNvPr id="0" name=""/>
        <dsp:cNvSpPr/>
      </dsp:nvSpPr>
      <dsp:spPr>
        <a:xfrm>
          <a:off x="0" y="11901"/>
          <a:ext cx="8229600" cy="4502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dirty="0" smtClean="0"/>
            <a:t>Mitler şeklindeki inançlar aslen ilkel ve çoktanrılı dinlerde görülmekle birlikte yüksek dinlerde de mitlere rastlanabilir.</a:t>
          </a:r>
          <a:endParaRPr lang="tr-TR" sz="5200" kern="1200" dirty="0"/>
        </a:p>
      </dsp:txBody>
      <dsp:txXfrm>
        <a:off x="219777" y="231678"/>
        <a:ext cx="7790046" cy="40626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2DEA12-33FA-492B-986E-70C5E3D3EDA6}">
      <dsp:nvSpPr>
        <dsp:cNvPr id="0" name=""/>
        <dsp:cNvSpPr/>
      </dsp:nvSpPr>
      <dsp:spPr>
        <a:xfrm>
          <a:off x="0" y="86196"/>
          <a:ext cx="8229600" cy="4353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smtClean="0"/>
            <a:t>İlahi ve yüksek dinlerde mitlerin yerini dogmalar ve amentü esasları almaktadır.</a:t>
          </a:r>
          <a:endParaRPr lang="tr-TR" sz="6100" kern="1200"/>
        </a:p>
      </dsp:txBody>
      <dsp:txXfrm>
        <a:off x="212524" y="298720"/>
        <a:ext cx="7804552" cy="39285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DDF81-12D3-471A-9E5A-C151839C404B}">
      <dsp:nvSpPr>
        <dsp:cNvPr id="0" name=""/>
        <dsp:cNvSpPr/>
      </dsp:nvSpPr>
      <dsp:spPr>
        <a:xfrm>
          <a:off x="0" y="261381"/>
          <a:ext cx="8229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Sami dinlerin ve protestan  Hristiyanlığın inanç konularını öne çıkardıkları görülmektedir.</a:t>
          </a:r>
          <a:endParaRPr lang="tr-TR" sz="3200" kern="1200"/>
        </a:p>
      </dsp:txBody>
      <dsp:txXfrm>
        <a:off x="62141" y="323522"/>
        <a:ext cx="8105318" cy="1148678"/>
      </dsp:txXfrm>
    </dsp:sp>
    <dsp:sp modelId="{2D3A900A-9EC2-4F3F-8319-73C930DBC202}">
      <dsp:nvSpPr>
        <dsp:cNvPr id="0" name=""/>
        <dsp:cNvSpPr/>
      </dsp:nvSpPr>
      <dsp:spPr>
        <a:xfrm>
          <a:off x="0" y="1626501"/>
          <a:ext cx="8229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Katoliklikte pratikler vurgulanmaktadır.</a:t>
          </a:r>
          <a:endParaRPr lang="tr-TR" sz="3200" kern="1200"/>
        </a:p>
      </dsp:txBody>
      <dsp:txXfrm>
        <a:off x="62141" y="1688642"/>
        <a:ext cx="8105318" cy="1148678"/>
      </dsp:txXfrm>
    </dsp:sp>
    <dsp:sp modelId="{ADD676E4-3376-4F27-A5E8-2729476F83E4}">
      <dsp:nvSpPr>
        <dsp:cNvPr id="0" name=""/>
        <dsp:cNvSpPr/>
      </dsp:nvSpPr>
      <dsp:spPr>
        <a:xfrm>
          <a:off x="0" y="2991621"/>
          <a:ext cx="8229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İslamdaki durum ise tartışmalıdır.</a:t>
          </a:r>
          <a:endParaRPr lang="tr-TR" sz="3200" kern="1200"/>
        </a:p>
      </dsp:txBody>
      <dsp:txXfrm>
        <a:off x="62141" y="3053762"/>
        <a:ext cx="8105318" cy="11486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AAE8F-0735-4127-BCC1-A9AE3EBF4D18}">
      <dsp:nvSpPr>
        <dsp:cNvPr id="0" name=""/>
        <dsp:cNvSpPr/>
      </dsp:nvSpPr>
      <dsp:spPr>
        <a:xfrm>
          <a:off x="0" y="0"/>
          <a:ext cx="8229600" cy="4502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dirty="0" smtClean="0"/>
            <a:t>Dinlerin inanç esasları zamanla sistematik incelemeler alanı olarak teolojinin doğmasına zemin hazırlamıştır.</a:t>
          </a:r>
          <a:endParaRPr lang="tr-TR" sz="5200" kern="1200" dirty="0"/>
        </a:p>
      </dsp:txBody>
      <dsp:txXfrm>
        <a:off x="219777" y="219777"/>
        <a:ext cx="7790046" cy="40626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C2D082-5543-4682-9F00-8E58F9D2BC04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İnsan</a:t>
          </a:r>
          <a:endParaRPr lang="tr-TR" sz="2500" kern="1200"/>
        </a:p>
      </dsp:txBody>
      <dsp:txXfrm>
        <a:off x="3119088" y="531800"/>
        <a:ext cx="1991423" cy="1222010"/>
      </dsp:txXfrm>
    </dsp:sp>
    <dsp:sp modelId="{E9316CAD-BA65-49BC-8F8E-6DF6F9963D24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Tanrı</a:t>
          </a:r>
          <a:endParaRPr lang="tr-TR" sz="2500" kern="1200"/>
        </a:p>
      </dsp:txBody>
      <dsp:txXfrm>
        <a:off x="4567396" y="2455334"/>
        <a:ext cx="1629346" cy="1493567"/>
      </dsp:txXfrm>
    </dsp:sp>
    <dsp:sp modelId="{CB3F2CAA-D5E4-4A6E-9617-E48003A803EF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Dünya/alem</a:t>
          </a:r>
          <a:endParaRPr lang="tr-TR" sz="2500" kern="1200"/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500418093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276359676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9067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1190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614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6137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46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3925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874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7748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645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6566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03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7710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969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Dini tecrübede teorik anlatım üç konu etrafında dönmektedir: 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2742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58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2722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298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123</Words>
  <Application>Microsoft Office PowerPoint</Application>
  <PresentationFormat>Ekran Gösterisi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Dini tecrübede teorik anlatım üç konu etrafında dönmektedir: 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Dinin teorik boyutları</dc:title>
  <dc:creator>Pc</dc:creator>
  <cp:lastModifiedBy>Pc</cp:lastModifiedBy>
  <cp:revision>3</cp:revision>
  <dcterms:created xsi:type="dcterms:W3CDTF">2019-10-02T19:30:55Z</dcterms:created>
  <dcterms:modified xsi:type="dcterms:W3CDTF">2019-10-02T19:47:27Z</dcterms:modified>
</cp:coreProperties>
</file>