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4" d="100"/>
          <a:sy n="94" d="100"/>
        </p:scale>
        <p:origin x="-96" y="-4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E4B88-3E91-4C93-878C-B2EC6E122C18}" type="datetimeFigureOut">
              <a:rPr lang="tr-TR" smtClean="0"/>
              <a:pPr/>
              <a:t>9.8.2020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BED41-3590-47DD-A842-6454CC96CF9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E4B88-3E91-4C93-878C-B2EC6E122C18}" type="datetimeFigureOut">
              <a:rPr lang="tr-TR" smtClean="0"/>
              <a:pPr/>
              <a:t>9.8.2020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BED41-3590-47DD-A842-6454CC96CF9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E4B88-3E91-4C93-878C-B2EC6E122C18}" type="datetimeFigureOut">
              <a:rPr lang="tr-TR" smtClean="0"/>
              <a:pPr/>
              <a:t>9.8.2020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BED41-3590-47DD-A842-6454CC96CF9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E4B88-3E91-4C93-878C-B2EC6E122C18}" type="datetimeFigureOut">
              <a:rPr lang="tr-TR" smtClean="0"/>
              <a:pPr/>
              <a:t>9.8.2020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BED41-3590-47DD-A842-6454CC96CF9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E4B88-3E91-4C93-878C-B2EC6E122C18}" type="datetimeFigureOut">
              <a:rPr lang="tr-TR" smtClean="0"/>
              <a:pPr/>
              <a:t>9.8.2020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BED41-3590-47DD-A842-6454CC96CF9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E4B88-3E91-4C93-878C-B2EC6E122C18}" type="datetimeFigureOut">
              <a:rPr lang="tr-TR" smtClean="0"/>
              <a:pPr/>
              <a:t>9.8.2020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BED41-3590-47DD-A842-6454CC96CF9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E4B88-3E91-4C93-878C-B2EC6E122C18}" type="datetimeFigureOut">
              <a:rPr lang="tr-TR" smtClean="0"/>
              <a:pPr/>
              <a:t>9.8.2020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BED41-3590-47DD-A842-6454CC96CF9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E4B88-3E91-4C93-878C-B2EC6E122C18}" type="datetimeFigureOut">
              <a:rPr lang="tr-TR" smtClean="0"/>
              <a:pPr/>
              <a:t>9.8.2020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BED41-3590-47DD-A842-6454CC96CF9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E4B88-3E91-4C93-878C-B2EC6E122C18}" type="datetimeFigureOut">
              <a:rPr lang="tr-TR" smtClean="0"/>
              <a:pPr/>
              <a:t>9.8.2020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BED41-3590-47DD-A842-6454CC96CF9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E4B88-3E91-4C93-878C-B2EC6E122C18}" type="datetimeFigureOut">
              <a:rPr lang="tr-TR" smtClean="0"/>
              <a:pPr/>
              <a:t>9.8.2020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BED41-3590-47DD-A842-6454CC96CF9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E4B88-3E91-4C93-878C-B2EC6E122C18}" type="datetimeFigureOut">
              <a:rPr lang="tr-TR" smtClean="0"/>
              <a:pPr/>
              <a:t>9.8.2020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DBED41-3590-47DD-A842-6454CC96CF9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5E4B88-3E91-4C93-878C-B2EC6E122C18}" type="datetimeFigureOut">
              <a:rPr lang="tr-TR" smtClean="0"/>
              <a:pPr/>
              <a:t>9.8.2020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DBED41-3590-47DD-A842-6454CC96CF9B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Sağlık İletişimi Uygulamaları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12. </a:t>
            </a:r>
            <a:r>
              <a:rPr lang="tr-TR" smtClean="0"/>
              <a:t>Hafta</a:t>
            </a:r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Content Placeholder 3" descr="organ6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87624" y="332656"/>
            <a:ext cx="6194822" cy="6194822"/>
          </a:xfrm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77F72-F9B1-4B45-9A94-6F81DC7149F3}" type="datetime1">
              <a:rPr lang="en-US" smtClean="0"/>
              <a:pPr/>
              <a:t>8/9/2020</a:t>
            </a:fld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F21BD-CF21-4640-9E6C-0A64142A29B9}" type="slidenum">
              <a:rPr lang="tr-TR" smtClean="0"/>
              <a:pPr/>
              <a:t>10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" name="Content Placeholder 5" descr="21296580_1421086177946923_600069758032805888_n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39378" y="160983"/>
            <a:ext cx="5896917" cy="5896917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Assoc. Prof. Deniz Sezgin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97B51-A0FA-43F9-8653-E47F3B09B529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ECD0F-BB3F-46B7-A3A4-7953452147A5}" type="datetime1">
              <a:rPr lang="en-US" smtClean="0"/>
              <a:pPr/>
              <a:t>8/9/2020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" name="Content Placeholder 5" descr="21479629_1157602321039730_4230163536652795904_n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95362" y="160983"/>
            <a:ext cx="6040934" cy="6040934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Assoc. Prof. Deniz Sezgin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97B51-A0FA-43F9-8653-E47F3B09B529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99EB0-84D5-4BBF-A9DF-4C5BA5A5B858}" type="datetime1">
              <a:rPr lang="en-US" smtClean="0"/>
              <a:pPr/>
              <a:t>8/9/2020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" name="Content Placeholder 5" descr="21433579_172887769937496_6722469845192933376_n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79712" y="476672"/>
            <a:ext cx="5752901" cy="5752901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Assoc. Prof. Deniz Sezgin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97B51-A0FA-43F9-8653-E47F3B09B529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8E450-0E79-4248-B053-7FC0175229D7}" type="datetime1">
              <a:rPr lang="en-US" smtClean="0"/>
              <a:pPr/>
              <a:t>8/9/2020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Content Placeholder 4" descr="organ 1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85490" y="291382"/>
            <a:ext cx="6410846" cy="6410846"/>
          </a:xfrm>
        </p:spPr>
      </p:pic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F79D5-89DC-4AEA-9456-29C293DA3A66}" type="datetime1">
              <a:rPr lang="en-US" smtClean="0"/>
              <a:pPr/>
              <a:t>8/9/2020</a:t>
            </a:fld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F21BD-CF21-4640-9E6C-0A64142A29B9}" type="slidenum">
              <a:rPr lang="tr-TR" smtClean="0"/>
              <a:pPr/>
              <a:t>5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Content Placeholder 3" descr="organ 4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75656" y="260648"/>
            <a:ext cx="6408712" cy="6408712"/>
          </a:xfrm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ED71C-E552-4FA2-9D85-D269101A80D2}" type="datetime1">
              <a:rPr lang="en-US" smtClean="0"/>
              <a:pPr/>
              <a:t>8/9/2020</a:t>
            </a:fld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F21BD-CF21-4640-9E6C-0A64142A29B9}" type="slidenum">
              <a:rPr lang="tr-TR" smtClean="0"/>
              <a:pPr/>
              <a:t>6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Content Placeholder 3" descr="organ 5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03648" y="0"/>
            <a:ext cx="6554862" cy="6554862"/>
          </a:xfrm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D2085-1907-452D-8C67-C0228E91CAEA}" type="datetime1">
              <a:rPr lang="en-US" smtClean="0"/>
              <a:pPr/>
              <a:t>8/9/2020</a:t>
            </a:fld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F21BD-CF21-4640-9E6C-0A64142A29B9}" type="slidenum">
              <a:rPr lang="tr-TR" smtClean="0"/>
              <a:pPr/>
              <a:t>7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5" name="Content Placeholder 4" descr="organ 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50406" y="404664"/>
            <a:ext cx="5976664" cy="5976664"/>
          </a:xfrm>
        </p:spPr>
      </p:pic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50FFC-97B0-4F44-8EA4-8452F5C27F6F}" type="datetime1">
              <a:rPr lang="en-US" smtClean="0"/>
              <a:pPr/>
              <a:t>8/9/2020</a:t>
            </a:fld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F21BD-CF21-4640-9E6C-0A64142A29B9}" type="slidenum">
              <a:rPr lang="tr-TR" smtClean="0"/>
              <a:pPr/>
              <a:t>8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Content Placeholder 3" descr="organ 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220580" y="548680"/>
            <a:ext cx="4295636" cy="6055019"/>
          </a:xfrm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3B37A-359D-415C-9627-AB6F1E4904BE}" type="datetime1">
              <a:rPr lang="en-US" smtClean="0"/>
              <a:pPr/>
              <a:t>8/9/2020</a:t>
            </a:fld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F21BD-CF21-4640-9E6C-0A64142A29B9}" type="slidenum">
              <a:rPr lang="tr-TR" smtClean="0"/>
              <a:pPr/>
              <a:t>9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42</Words>
  <Application>Microsoft Office PowerPoint</Application>
  <PresentationFormat>On-screen Show (4:3)</PresentationFormat>
  <Paragraphs>23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Sağlık İletişimi Uygulamaları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Sağlık İletişimi Uygulamaları</dc:title>
  <dc:creator>Hewlett-Packard Company</dc:creator>
  <cp:lastModifiedBy>Hewlett-Packard Company</cp:lastModifiedBy>
  <cp:revision>3</cp:revision>
  <dcterms:created xsi:type="dcterms:W3CDTF">2020-04-28T16:00:02Z</dcterms:created>
  <dcterms:modified xsi:type="dcterms:W3CDTF">2020-08-09T09:26:08Z</dcterms:modified>
</cp:coreProperties>
</file>