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4B88-3E91-4C93-878C-B2EC6E122C18}" type="datetimeFigureOut">
              <a:rPr lang="tr-TR" smtClean="0"/>
              <a:pPr/>
              <a:t>9.8.2020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ED41-3590-47DD-A842-6454CC96CF9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İletişimi Uygulamaları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12. </a:t>
            </a:r>
            <a:r>
              <a:rPr lang="tr-TR" smtClean="0"/>
              <a:t>Hafta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organ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194822" cy="619482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7F72-F9B1-4B45-9A94-6F81DC7149F3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 descr="21296580_1421086177946923_6000697580328058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378" y="160983"/>
            <a:ext cx="5896917" cy="58969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Assoc. Prof. Deniz Sezgin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B51-A0FA-43F9-8653-E47F3B09B5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CD0F-BB3F-46B7-A3A4-7953452147A5}" type="datetime1">
              <a:rPr lang="en-US" smtClean="0"/>
              <a:pPr/>
              <a:t>8/9/2020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 descr="21479629_1157602321039730_42301635366527959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362" y="160983"/>
            <a:ext cx="6040934" cy="60409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Assoc. Prof. Deniz Sezgin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B51-A0FA-43F9-8653-E47F3B09B5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EB0-84D5-4BBF-A9DF-4C5BA5A5B858}" type="datetime1">
              <a:rPr lang="en-US" smtClean="0"/>
              <a:pPr/>
              <a:t>8/9/2020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 descr="21433579_172887769937496_67224698451929333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5752901" cy="57529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Assoc. Prof. Deniz Sezgin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7B51-A0FA-43F9-8653-E47F3B09B5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E450-0E79-4248-B053-7FC0175229D7}" type="datetime1">
              <a:rPr lang="en-US" smtClean="0"/>
              <a:pPr/>
              <a:t>8/9/2020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 descr="organ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490" y="291382"/>
            <a:ext cx="6410846" cy="641084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79D5-89DC-4AEA-9456-29C293DA3A66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organ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408712" cy="640871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D71C-E552-4FA2-9D85-D269101A80D2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organ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554862" cy="65548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2085-1907-452D-8C67-C0228E91CAEA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Content Placeholder 4" descr="organ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406" y="404664"/>
            <a:ext cx="5976664" cy="597666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0FFC-97B0-4F44-8EA4-8452F5C27F6F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organ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0580" y="548680"/>
            <a:ext cx="4295636" cy="605501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B37A-359D-415C-9627-AB6F1E4904BE}" type="datetime1">
              <a:rPr lang="en-US" smtClean="0"/>
              <a:pPr/>
              <a:t>8/9/2020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21BD-CF21-4640-9E6C-0A64142A29B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Sağlık İletişimi Uygulamaları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İletişimi Uygulamaları</dc:title>
  <dc:creator>Hewlett-Packard Company</dc:creator>
  <cp:lastModifiedBy>Hewlett-Packard Company</cp:lastModifiedBy>
  <cp:revision>3</cp:revision>
  <dcterms:created xsi:type="dcterms:W3CDTF">2020-04-28T16:00:02Z</dcterms:created>
  <dcterms:modified xsi:type="dcterms:W3CDTF">2020-08-09T09:26:08Z</dcterms:modified>
</cp:coreProperties>
</file>