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66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F517B-027B-45E5-8E60-A1B5B2EBD30C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EB56C2-1409-43E5-9D46-D8F591FA5DD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839E3-318A-41CD-B87C-8876EDFA902B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839E3-318A-41CD-B87C-8876EDFA902B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Yükselmiş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kıyılarda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aşınım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birikim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şekilleri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11. Hafta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8493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TOSHIBA\Desktop\Yeni Klasör (4)\DSC_00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314432" cy="6858000"/>
          </a:xfrm>
          <a:prstGeom prst="rect">
            <a:avLst/>
          </a:prstGeom>
          <a:noFill/>
        </p:spPr>
      </p:pic>
      <p:sp>
        <p:nvSpPr>
          <p:cNvPr id="5" name="4 Sağ Ok"/>
          <p:cNvSpPr/>
          <p:nvPr/>
        </p:nvSpPr>
        <p:spPr>
          <a:xfrm>
            <a:off x="1428728" y="2857496"/>
            <a:ext cx="978408" cy="48463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Sağ Ok"/>
          <p:cNvSpPr/>
          <p:nvPr/>
        </p:nvSpPr>
        <p:spPr>
          <a:xfrm>
            <a:off x="642910" y="4000504"/>
            <a:ext cx="978408" cy="48463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ağ Ok"/>
          <p:cNvSpPr/>
          <p:nvPr/>
        </p:nvSpPr>
        <p:spPr>
          <a:xfrm>
            <a:off x="357158" y="4572008"/>
            <a:ext cx="978408" cy="48463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7 Sağ Ok"/>
          <p:cNvSpPr/>
          <p:nvPr/>
        </p:nvSpPr>
        <p:spPr>
          <a:xfrm rot="16200000">
            <a:off x="3178959" y="5179231"/>
            <a:ext cx="571504" cy="50006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  <p:sp>
        <p:nvSpPr>
          <p:cNvPr id="9" name="1 Başlık"/>
          <p:cNvSpPr txBox="1">
            <a:spLocks/>
          </p:cNvSpPr>
          <p:nvPr/>
        </p:nvSpPr>
        <p:spPr>
          <a:xfrm>
            <a:off x="2000232" y="5786454"/>
            <a:ext cx="3071834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2000" b="1" dirty="0" smtClean="0">
                <a:solidFill>
                  <a:prstClr val="white"/>
                </a:solidFill>
                <a:latin typeface="Lucida Sans"/>
              </a:rPr>
              <a:t>Güncel </a:t>
            </a:r>
            <a:r>
              <a:rPr lang="tr-TR" sz="2000" b="1" dirty="0" err="1" smtClean="0">
                <a:solidFill>
                  <a:prstClr val="white"/>
                </a:solidFill>
                <a:latin typeface="Lucida Sans"/>
              </a:rPr>
              <a:t>Dendropoma</a:t>
            </a:r>
            <a:r>
              <a:rPr lang="tr-TR" sz="2000" b="1" dirty="0" smtClean="0">
                <a:solidFill>
                  <a:prstClr val="white"/>
                </a:solidFill>
                <a:latin typeface="Lucida Sans"/>
              </a:rPr>
              <a:t> </a:t>
            </a:r>
            <a:r>
              <a:rPr lang="tr-TR" sz="2000" b="1" dirty="0" err="1" smtClean="0">
                <a:solidFill>
                  <a:prstClr val="white"/>
                </a:solidFill>
                <a:latin typeface="Lucida Sans"/>
              </a:rPr>
              <a:t>reef’i</a:t>
            </a:r>
            <a:r>
              <a:rPr lang="tr-TR" sz="2000" b="1" dirty="0" smtClean="0">
                <a:solidFill>
                  <a:prstClr val="white"/>
                </a:solidFill>
                <a:latin typeface="Lucida Sans"/>
              </a:rPr>
              <a:t> (</a:t>
            </a:r>
            <a:r>
              <a:rPr lang="tr-TR" sz="2000" b="1" dirty="0" err="1" smtClean="0">
                <a:solidFill>
                  <a:prstClr val="white"/>
                </a:solidFill>
                <a:latin typeface="Lucida Sans"/>
              </a:rPr>
              <a:t>rim</a:t>
            </a:r>
            <a:r>
              <a:rPr lang="tr-TR" sz="2000" b="1" dirty="0" smtClean="0">
                <a:solidFill>
                  <a:prstClr val="white"/>
                </a:solidFill>
                <a:latin typeface="Lucida Sans"/>
              </a:rPr>
              <a:t>)</a:t>
            </a:r>
            <a:endParaRPr lang="tr-TR" sz="2000" b="1" dirty="0">
              <a:solidFill>
                <a:prstClr val="white"/>
              </a:solidFill>
              <a:latin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012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D:\hatay foto\DSC_02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71536" y="0"/>
            <a:ext cx="1031443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MIS 5a revise\son Revise\Fig 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52186"/>
            <a:ext cx="6418716" cy="5705814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4716016" y="116632"/>
            <a:ext cx="4211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Doğan, U</a:t>
            </a:r>
            <a:r>
              <a:rPr lang="tr-TR" dirty="0" smtClean="0"/>
              <a:t>., Koçyiğit, A., Varol, B., Özer, İ., </a:t>
            </a:r>
            <a:r>
              <a:rPr lang="tr-TR" dirty="0" err="1" smtClean="0"/>
              <a:t>Molodkov</a:t>
            </a:r>
            <a:r>
              <a:rPr lang="tr-TR" dirty="0" smtClean="0"/>
              <a:t>, A., </a:t>
            </a:r>
            <a:r>
              <a:rPr lang="tr-TR" dirty="0" err="1" smtClean="0"/>
              <a:t>Zöhra</a:t>
            </a:r>
            <a:r>
              <a:rPr lang="tr-TR" dirty="0" smtClean="0"/>
              <a:t>, A., 2012. MIS 5a </a:t>
            </a:r>
            <a:r>
              <a:rPr lang="tr-TR" dirty="0" err="1" smtClean="0"/>
              <a:t>and</a:t>
            </a:r>
            <a:r>
              <a:rPr lang="tr-TR" dirty="0" smtClean="0"/>
              <a:t> MIS 3 </a:t>
            </a:r>
            <a:r>
              <a:rPr lang="tr-TR" dirty="0" err="1" smtClean="0"/>
              <a:t>relatively</a:t>
            </a:r>
            <a:r>
              <a:rPr lang="tr-TR" dirty="0" smtClean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dirty="0" err="1" smtClean="0"/>
              <a:t>sea</a:t>
            </a:r>
            <a:r>
              <a:rPr lang="tr-TR" dirty="0" smtClean="0"/>
              <a:t>-</a:t>
            </a:r>
            <a:r>
              <a:rPr lang="tr-TR" dirty="0" err="1" smtClean="0"/>
              <a:t>level</a:t>
            </a:r>
            <a:r>
              <a:rPr lang="tr-TR" dirty="0" smtClean="0"/>
              <a:t> </a:t>
            </a:r>
            <a:r>
              <a:rPr lang="tr-TR" dirty="0" err="1" smtClean="0"/>
              <a:t>stands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Hatay-Samandağ </a:t>
            </a:r>
            <a:r>
              <a:rPr lang="tr-TR" dirty="0" err="1" smtClean="0"/>
              <a:t>Coast</a:t>
            </a:r>
            <a:r>
              <a:rPr lang="tr-TR" dirty="0" smtClean="0"/>
              <a:t>,</a:t>
            </a:r>
            <a:r>
              <a:rPr lang="tr-TR" dirty="0" err="1" smtClean="0"/>
              <a:t>Eastern</a:t>
            </a:r>
            <a:r>
              <a:rPr lang="tr-TR" dirty="0" smtClean="0"/>
              <a:t> </a:t>
            </a:r>
            <a:r>
              <a:rPr lang="tr-TR" dirty="0" err="1" smtClean="0"/>
              <a:t>Mediterranean</a:t>
            </a:r>
            <a:r>
              <a:rPr lang="tr-TR" dirty="0" smtClean="0"/>
              <a:t>, </a:t>
            </a:r>
            <a:r>
              <a:rPr lang="tr-TR" dirty="0" err="1" smtClean="0"/>
              <a:t>Turkey</a:t>
            </a:r>
            <a:r>
              <a:rPr lang="tr-TR" dirty="0" smtClean="0"/>
              <a:t>. </a:t>
            </a:r>
            <a:r>
              <a:rPr lang="tr-TR" dirty="0" err="1" smtClean="0"/>
              <a:t>Quaternary</a:t>
            </a:r>
            <a:r>
              <a:rPr lang="tr-TR" dirty="0" smtClean="0"/>
              <a:t> </a:t>
            </a:r>
            <a:r>
              <a:rPr lang="tr-TR" dirty="0" err="1" smtClean="0"/>
              <a:t>International</a:t>
            </a:r>
            <a:r>
              <a:rPr lang="tr-TR" dirty="0" smtClean="0"/>
              <a:t> 262, 65-79.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MIS 5a revise\son Revise\Fig 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3410"/>
            <a:ext cx="5112568" cy="6784590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5148064" y="188640"/>
            <a:ext cx="4211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Doğan, U</a:t>
            </a:r>
            <a:r>
              <a:rPr lang="tr-TR" dirty="0" smtClean="0"/>
              <a:t>., Koçyiğit, A., Varol, B., Özer, İ., </a:t>
            </a:r>
            <a:r>
              <a:rPr lang="tr-TR" dirty="0" err="1" smtClean="0"/>
              <a:t>Molodkov</a:t>
            </a:r>
            <a:r>
              <a:rPr lang="tr-TR" dirty="0" smtClean="0"/>
              <a:t>, A., </a:t>
            </a:r>
            <a:r>
              <a:rPr lang="tr-TR" dirty="0" err="1" smtClean="0"/>
              <a:t>Zöhra</a:t>
            </a:r>
            <a:r>
              <a:rPr lang="tr-TR" dirty="0" smtClean="0"/>
              <a:t>, A., 2012. MIS 5a </a:t>
            </a:r>
            <a:r>
              <a:rPr lang="tr-TR" dirty="0" err="1" smtClean="0"/>
              <a:t>and</a:t>
            </a:r>
            <a:r>
              <a:rPr lang="tr-TR" dirty="0" smtClean="0"/>
              <a:t> MIS 3 </a:t>
            </a:r>
            <a:r>
              <a:rPr lang="tr-TR" dirty="0" err="1" smtClean="0"/>
              <a:t>relatively</a:t>
            </a:r>
            <a:r>
              <a:rPr lang="tr-TR" dirty="0" smtClean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dirty="0" err="1" smtClean="0"/>
              <a:t>sea</a:t>
            </a:r>
            <a:r>
              <a:rPr lang="tr-TR" dirty="0" smtClean="0"/>
              <a:t>-</a:t>
            </a:r>
            <a:r>
              <a:rPr lang="tr-TR" dirty="0" err="1" smtClean="0"/>
              <a:t>level</a:t>
            </a:r>
            <a:r>
              <a:rPr lang="tr-TR" dirty="0" smtClean="0"/>
              <a:t> </a:t>
            </a:r>
            <a:r>
              <a:rPr lang="tr-TR" dirty="0" err="1" smtClean="0"/>
              <a:t>stands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Hatay-Samandağ </a:t>
            </a:r>
            <a:r>
              <a:rPr lang="tr-TR" dirty="0" err="1" smtClean="0"/>
              <a:t>Coast</a:t>
            </a:r>
            <a:r>
              <a:rPr lang="tr-TR" dirty="0" smtClean="0"/>
              <a:t>,</a:t>
            </a:r>
            <a:r>
              <a:rPr lang="tr-TR" dirty="0" err="1" smtClean="0"/>
              <a:t>Eastern</a:t>
            </a:r>
            <a:r>
              <a:rPr lang="tr-TR" dirty="0" smtClean="0"/>
              <a:t> </a:t>
            </a:r>
            <a:r>
              <a:rPr lang="tr-TR" dirty="0" err="1" smtClean="0"/>
              <a:t>Mediterranean</a:t>
            </a:r>
            <a:r>
              <a:rPr lang="tr-TR" dirty="0" smtClean="0"/>
              <a:t>, </a:t>
            </a:r>
            <a:r>
              <a:rPr lang="tr-TR" dirty="0" err="1" smtClean="0"/>
              <a:t>Turkey</a:t>
            </a:r>
            <a:r>
              <a:rPr lang="tr-TR" dirty="0" smtClean="0"/>
              <a:t>. </a:t>
            </a:r>
            <a:r>
              <a:rPr lang="tr-TR" dirty="0" err="1" smtClean="0"/>
              <a:t>Quaternary</a:t>
            </a:r>
            <a:r>
              <a:rPr lang="tr-TR" dirty="0" smtClean="0"/>
              <a:t> </a:t>
            </a:r>
            <a:r>
              <a:rPr lang="tr-TR" dirty="0" err="1" smtClean="0"/>
              <a:t>International</a:t>
            </a:r>
            <a:r>
              <a:rPr lang="tr-TR" dirty="0" smtClean="0"/>
              <a:t> 262, 65-79.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MIS 5a revise\son Revise\Fig 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6213"/>
            <a:ext cx="6696744" cy="6811787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6732240" y="116632"/>
            <a:ext cx="21957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Doğan, U</a:t>
            </a:r>
            <a:r>
              <a:rPr lang="tr-TR" dirty="0" smtClean="0"/>
              <a:t>., Koçyiğit, A., Varol, B., Özer, İ., </a:t>
            </a:r>
            <a:r>
              <a:rPr lang="tr-TR" dirty="0" err="1" smtClean="0"/>
              <a:t>Molodkov</a:t>
            </a:r>
            <a:r>
              <a:rPr lang="tr-TR" dirty="0" smtClean="0"/>
              <a:t>, A., </a:t>
            </a:r>
            <a:r>
              <a:rPr lang="tr-TR" dirty="0" err="1" smtClean="0"/>
              <a:t>Zöhra</a:t>
            </a:r>
            <a:r>
              <a:rPr lang="tr-TR" dirty="0" smtClean="0"/>
              <a:t>, A., 2012. MIS 5a </a:t>
            </a:r>
            <a:r>
              <a:rPr lang="tr-TR" dirty="0" err="1" smtClean="0"/>
              <a:t>and</a:t>
            </a:r>
            <a:r>
              <a:rPr lang="tr-TR" dirty="0" smtClean="0"/>
              <a:t> MIS 3 </a:t>
            </a:r>
            <a:r>
              <a:rPr lang="tr-TR" dirty="0" err="1" smtClean="0"/>
              <a:t>relatively</a:t>
            </a:r>
            <a:r>
              <a:rPr lang="tr-TR" dirty="0" smtClean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 </a:t>
            </a:r>
            <a:r>
              <a:rPr lang="tr-TR" dirty="0" err="1" smtClean="0"/>
              <a:t>sea</a:t>
            </a:r>
            <a:r>
              <a:rPr lang="tr-TR" dirty="0" smtClean="0"/>
              <a:t>-</a:t>
            </a:r>
            <a:r>
              <a:rPr lang="tr-TR" dirty="0" err="1" smtClean="0"/>
              <a:t>level</a:t>
            </a:r>
            <a:r>
              <a:rPr lang="tr-TR" dirty="0" smtClean="0"/>
              <a:t> </a:t>
            </a:r>
            <a:r>
              <a:rPr lang="tr-TR" dirty="0" err="1" smtClean="0"/>
              <a:t>stands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Hatay-Samandağ </a:t>
            </a:r>
            <a:r>
              <a:rPr lang="tr-TR" dirty="0" err="1" smtClean="0"/>
              <a:t>Coast</a:t>
            </a:r>
            <a:r>
              <a:rPr lang="tr-TR" dirty="0" smtClean="0"/>
              <a:t>,</a:t>
            </a:r>
            <a:r>
              <a:rPr lang="tr-TR" dirty="0" err="1" smtClean="0"/>
              <a:t>Eastern</a:t>
            </a:r>
            <a:r>
              <a:rPr lang="tr-TR" dirty="0" smtClean="0"/>
              <a:t> </a:t>
            </a:r>
            <a:r>
              <a:rPr lang="tr-TR" dirty="0" err="1" smtClean="0"/>
              <a:t>Mediterranean</a:t>
            </a:r>
            <a:r>
              <a:rPr lang="tr-TR" dirty="0" smtClean="0"/>
              <a:t>, </a:t>
            </a:r>
            <a:r>
              <a:rPr lang="tr-TR" dirty="0" err="1" smtClean="0"/>
              <a:t>Turkey</a:t>
            </a:r>
            <a:r>
              <a:rPr lang="tr-TR" dirty="0" smtClean="0"/>
              <a:t>. </a:t>
            </a:r>
            <a:r>
              <a:rPr lang="tr-TR" dirty="0" err="1" smtClean="0"/>
              <a:t>Quaternary</a:t>
            </a:r>
            <a:r>
              <a:rPr lang="tr-TR" dirty="0" smtClean="0"/>
              <a:t> </a:t>
            </a:r>
            <a:r>
              <a:rPr lang="tr-TR" dirty="0" err="1" smtClean="0"/>
              <a:t>International</a:t>
            </a:r>
            <a:r>
              <a:rPr lang="tr-TR" dirty="0" smtClean="0"/>
              <a:t> 262, 65-79.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164</Words>
  <Application>Microsoft Office PowerPoint</Application>
  <PresentationFormat>Ekran Gösterisi (4:3)</PresentationFormat>
  <Paragraphs>8</Paragraphs>
  <Slides>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Yükselmiş kıyılarda aşınım ve birikim şekilleri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Yükselmiş kıyılarda aşınım ve birikim şekilleri</dc:title>
  <dc:creator>Kullanıcı</dc:creator>
  <cp:lastModifiedBy>-</cp:lastModifiedBy>
  <cp:revision>2</cp:revision>
  <dcterms:created xsi:type="dcterms:W3CDTF">2020-01-31T16:45:21Z</dcterms:created>
  <dcterms:modified xsi:type="dcterms:W3CDTF">2020-02-04T16:28:02Z</dcterms:modified>
</cp:coreProperties>
</file>