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/>
              <a:t>MUTLAK DEĞER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sayının sayı doğrusu üzerinde sıfıra olan uzaklığına, o sayının mutlak değeri denir.</a:t>
            </a:r>
          </a:p>
          <a:p>
            <a:r>
              <a:rPr lang="tr-TR" dirty="0"/>
              <a:t>lal = l-al şeklinde ifade etmek mümkündür.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l-3l = 3</a:t>
            </a:r>
          </a:p>
          <a:p>
            <a:r>
              <a:rPr lang="tr-TR" dirty="0"/>
              <a:t>l3l  = 3 olur.</a:t>
            </a:r>
          </a:p>
          <a:p>
            <a:endParaRPr lang="tr-TR" dirty="0"/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C7DE5B-FA97-4614-94D2-0EC8D7B8D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574" y="3429000"/>
            <a:ext cx="5781675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79EE0-D96B-4A99-B106-3E047E8AD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41B61-B0F8-4229-BACD-A69111B902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lxl    değeri;</a:t>
                </a:r>
              </a:p>
              <a:p>
                <a:endParaRPr lang="tr-TR" dirty="0"/>
              </a:p>
              <a:p>
                <a:r>
                  <a:rPr lang="tr-TR" dirty="0"/>
                  <a:t>* x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tr-TR" dirty="0"/>
                  <a:t> ise –x</a:t>
                </a:r>
              </a:p>
              <a:p>
                <a:r>
                  <a:rPr lang="tr-TR" dirty="0"/>
                  <a:t>* x</a:t>
                </a:r>
                <a14:m>
                  <m:oMath xmlns:m="http://schemas.openxmlformats.org/officeDocument/2006/math">
                    <m:r>
                      <a:rPr lang="tr-T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tr-TR" dirty="0"/>
                  <a:t> ise   0</a:t>
                </a:r>
              </a:p>
              <a:p>
                <a:r>
                  <a:rPr lang="tr-TR" dirty="0"/>
                  <a:t>* x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tr-TR" dirty="0"/>
                  <a:t> ise   x      ile tanımlanır. 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41B61-B0F8-4229-BACD-A69111B902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75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DF18B-E43F-43A1-9436-870C7E996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77A6A4-5AD1-47B3-8415-3332294687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*a &lt; lxl &lt; b  ifadesi;</a:t>
                </a:r>
              </a:p>
              <a:p>
                <a:r>
                  <a:rPr lang="tr-TR" dirty="0"/>
                  <a:t>a &lt; x &lt; b veya a &lt; -x &lt; b şeklinde yazılabilir.</a:t>
                </a:r>
              </a:p>
              <a:p>
                <a:endParaRPr lang="tr-TR" dirty="0"/>
              </a:p>
              <a:p>
                <a:r>
                  <a:rPr lang="tr-TR" dirty="0"/>
                  <a:t>*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tr-T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tr-TR" dirty="0"/>
                  <a:t>  = lal  şekinde kökten çıkar.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77A6A4-5AD1-47B3-8415-3332294687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075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114AD-56AA-4DFA-B252-B6CC7752E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87E299-44F4-45CB-A8D5-6B55D49D6C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*Örnek: 2&lt;x&lt;5 olmak üzere     lx-5l + l3x-6l + l-5l - l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tr-TR" dirty="0"/>
                  <a:t>l  = ?</a:t>
                </a:r>
              </a:p>
              <a:p>
                <a:r>
                  <a:rPr lang="tr-TR"/>
                  <a:t>Çözüm</a:t>
                </a:r>
                <a:r>
                  <a:rPr lang="tr-TR" dirty="0"/>
                  <a:t>: </a:t>
                </a:r>
              </a:p>
              <a:p>
                <a:r>
                  <a:rPr lang="tr-TR" dirty="0"/>
                  <a:t>l-5l=5 ve l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tr-TR" dirty="0"/>
                  <a:t>l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dirty="0"/>
                  <a:t> olur.</a:t>
                </a:r>
              </a:p>
              <a:p>
                <a:r>
                  <a:rPr lang="tr-TR" dirty="0"/>
                  <a:t>2&lt;x&lt;5  ise ;    x-5 &lt; 0    ve  3x-6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tr-T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tr-TR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tr-TR" dirty="0"/>
                  <a:t> Böylece;   lx-5l   = 5-x   ve   l3x-6l = 3x-6 olur.</a:t>
                </a:r>
              </a:p>
              <a:p>
                <a:r>
                  <a:rPr lang="tr-TR" dirty="0"/>
                  <a:t>=5-x + 3x-6 + 5 -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1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dirty="0"/>
                  <a:t> =2x+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 1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dirty="0"/>
                  <a:t>  olur.</a:t>
                </a:r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87E299-44F4-45CB-A8D5-6B55D49D6C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09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987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</TotalTime>
  <Words>181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Cambria Math</vt:lpstr>
      <vt:lpstr>Times New Roman</vt:lpstr>
      <vt:lpstr>Geçmişe bakış</vt:lpstr>
      <vt:lpstr>MUTLAK DEĞER</vt:lpstr>
      <vt:lpstr>MUTLAK DEĞER</vt:lpstr>
      <vt:lpstr>MUTLAK DEĞER</vt:lpstr>
      <vt:lpstr>MUTLAK DEĞER</vt:lpstr>
      <vt:lpstr>MUTLAK DEĞER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ASLIHAN ÖZTÜRK</cp:lastModifiedBy>
  <cp:revision>16</cp:revision>
  <dcterms:created xsi:type="dcterms:W3CDTF">2017-11-14T11:12:27Z</dcterms:created>
  <dcterms:modified xsi:type="dcterms:W3CDTF">2017-11-21T13:39:12Z</dcterms:modified>
</cp:coreProperties>
</file>