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57" r:id="rId3"/>
    <p:sldId id="258" r:id="rId4"/>
    <p:sldId id="269" r:id="rId5"/>
    <p:sldId id="261" r:id="rId6"/>
    <p:sldId id="267" r:id="rId7"/>
    <p:sldId id="266" r:id="rId8"/>
    <p:sldId id="268" r:id="rId9"/>
    <p:sldId id="264" r:id="rId10"/>
    <p:sldId id="265" r:id="rId11"/>
    <p:sldId id="260" r:id="rId12"/>
    <p:sldId id="262" r:id="rId13"/>
    <p:sldId id="263" r:id="rId14"/>
    <p:sldId id="270" r:id="rId15"/>
    <p:sldId id="271" r:id="rId16"/>
    <p:sldId id="272" r:id="rId17"/>
    <p:sldId id="273" r:id="rId18"/>
    <p:sldId id="274" r:id="rId19"/>
    <p:sldId id="275" r:id="rId20"/>
    <p:sldId id="276" r:id="rId21"/>
    <p:sldId id="277" r:id="rId22"/>
    <p:sldId id="290" r:id="rId23"/>
    <p:sldId id="279" r:id="rId24"/>
    <p:sldId id="291" r:id="rId25"/>
    <p:sldId id="278" r:id="rId26"/>
    <p:sldId id="280" r:id="rId27"/>
    <p:sldId id="281" r:id="rId28"/>
    <p:sldId id="282" r:id="rId29"/>
    <p:sldId id="292" r:id="rId30"/>
    <p:sldId id="283" r:id="rId31"/>
    <p:sldId id="284" r:id="rId32"/>
    <p:sldId id="285" r:id="rId33"/>
    <p:sldId id="286" r:id="rId34"/>
    <p:sldId id="287" r:id="rId35"/>
    <p:sldId id="288" r:id="rId36"/>
    <p:sldId id="289" r:id="rId37"/>
    <p:sldId id="259" r:id="rId38"/>
    <p:sldId id="293" r:id="rId39"/>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4"/>
  </p:normalViewPr>
  <p:slideViewPr>
    <p:cSldViewPr snapToGrid="0" snapToObjects="1">
      <p:cViewPr varScale="1">
        <p:scale>
          <a:sx n="102" d="100"/>
          <a:sy n="102" d="100"/>
        </p:scale>
        <p:origin x="4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6A2B90-7EC0-4733-9AE4-0AA45966B49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6FF4BBB-E27B-4701-B36E-57CAC648AD59}">
      <dgm:prSet/>
      <dgm:spPr/>
      <dgm:t>
        <a:bodyPr/>
        <a:lstStyle/>
        <a:p>
          <a:r>
            <a:rPr lang="en-US" dirty="0"/>
            <a:t>With the rising prospects of the Roaring 20s, some Americans invested in the stock market.</a:t>
          </a:r>
        </a:p>
      </dgm:t>
    </dgm:pt>
    <dgm:pt modelId="{7F90F881-3838-480E-8874-8EC59360C730}" type="parTrans" cxnId="{5E224415-2C3B-4BCE-8ADA-755F853A11B7}">
      <dgm:prSet/>
      <dgm:spPr/>
      <dgm:t>
        <a:bodyPr/>
        <a:lstStyle/>
        <a:p>
          <a:endParaRPr lang="en-US"/>
        </a:p>
      </dgm:t>
    </dgm:pt>
    <dgm:pt modelId="{790D7B40-BF01-46EF-8E11-9C45E2BDA02C}" type="sibTrans" cxnId="{5E224415-2C3B-4BCE-8ADA-755F853A11B7}">
      <dgm:prSet/>
      <dgm:spPr/>
      <dgm:t>
        <a:bodyPr/>
        <a:lstStyle/>
        <a:p>
          <a:endParaRPr lang="en-US"/>
        </a:p>
      </dgm:t>
    </dgm:pt>
    <dgm:pt modelId="{86AD4937-8B12-4CDF-B399-AB57D31B73E2}">
      <dgm:prSet/>
      <dgm:spPr/>
      <dgm:t>
        <a:bodyPr/>
        <a:lstStyle/>
        <a:p>
          <a:r>
            <a:rPr lang="en-US" dirty="0"/>
            <a:t>However, on October 1929, people started to sell their stocks, no longer confident about the financial gain it would provide.</a:t>
          </a:r>
        </a:p>
      </dgm:t>
    </dgm:pt>
    <dgm:pt modelId="{0B8DCD1A-F75E-47D9-A575-FE7655E4594A}" type="parTrans" cxnId="{547728A7-B240-40BA-AAB1-520B6326FD12}">
      <dgm:prSet/>
      <dgm:spPr/>
      <dgm:t>
        <a:bodyPr/>
        <a:lstStyle/>
        <a:p>
          <a:endParaRPr lang="en-US"/>
        </a:p>
      </dgm:t>
    </dgm:pt>
    <dgm:pt modelId="{DA5347F4-66A7-4248-B855-759DDEB3DE91}" type="sibTrans" cxnId="{547728A7-B240-40BA-AAB1-520B6326FD12}">
      <dgm:prSet/>
      <dgm:spPr/>
      <dgm:t>
        <a:bodyPr/>
        <a:lstStyle/>
        <a:p>
          <a:endParaRPr lang="en-US"/>
        </a:p>
      </dgm:t>
    </dgm:pt>
    <dgm:pt modelId="{97495CE1-BC5C-47C0-B19D-418A3702F86D}">
      <dgm:prSet/>
      <dgm:spPr/>
      <dgm:t>
        <a:bodyPr/>
        <a:lstStyle/>
        <a:p>
          <a:r>
            <a:rPr lang="en-US" dirty="0"/>
            <a:t>This sudden change led to the crash of the Great Bull market, which eventually triggered the Great Depression.</a:t>
          </a:r>
        </a:p>
      </dgm:t>
    </dgm:pt>
    <dgm:pt modelId="{A3932C42-826F-4EED-8B71-B6C07B4885DC}" type="parTrans" cxnId="{EE7EB993-30FF-417A-85C3-7A6DC75D8BE9}">
      <dgm:prSet/>
      <dgm:spPr/>
      <dgm:t>
        <a:bodyPr/>
        <a:lstStyle/>
        <a:p>
          <a:endParaRPr lang="en-US"/>
        </a:p>
      </dgm:t>
    </dgm:pt>
    <dgm:pt modelId="{9C023CEC-B9DE-4E80-B5E4-CC72B85038AA}" type="sibTrans" cxnId="{EE7EB993-30FF-417A-85C3-7A6DC75D8BE9}">
      <dgm:prSet/>
      <dgm:spPr/>
      <dgm:t>
        <a:bodyPr/>
        <a:lstStyle/>
        <a:p>
          <a:endParaRPr lang="en-US"/>
        </a:p>
      </dgm:t>
    </dgm:pt>
    <dgm:pt modelId="{888FB773-1707-7145-B309-72518F818309}" type="pres">
      <dgm:prSet presAssocID="{526A2B90-7EC0-4733-9AE4-0AA45966B494}" presName="diagram" presStyleCnt="0">
        <dgm:presLayoutVars>
          <dgm:dir/>
          <dgm:resizeHandles val="exact"/>
        </dgm:presLayoutVars>
      </dgm:prSet>
      <dgm:spPr/>
    </dgm:pt>
    <dgm:pt modelId="{17AE4B61-771D-CB4F-A60B-661937A44F80}" type="pres">
      <dgm:prSet presAssocID="{16FF4BBB-E27B-4701-B36E-57CAC648AD59}" presName="node" presStyleLbl="node1" presStyleIdx="0" presStyleCnt="3">
        <dgm:presLayoutVars>
          <dgm:bulletEnabled val="1"/>
        </dgm:presLayoutVars>
      </dgm:prSet>
      <dgm:spPr/>
    </dgm:pt>
    <dgm:pt modelId="{12782F34-BC06-4747-87B3-43427DC9C10B}" type="pres">
      <dgm:prSet presAssocID="{790D7B40-BF01-46EF-8E11-9C45E2BDA02C}" presName="sibTrans" presStyleCnt="0"/>
      <dgm:spPr/>
    </dgm:pt>
    <dgm:pt modelId="{38B9EC62-81C2-AD4C-AF5B-DBD53BB27916}" type="pres">
      <dgm:prSet presAssocID="{86AD4937-8B12-4CDF-B399-AB57D31B73E2}" presName="node" presStyleLbl="node1" presStyleIdx="1" presStyleCnt="3">
        <dgm:presLayoutVars>
          <dgm:bulletEnabled val="1"/>
        </dgm:presLayoutVars>
      </dgm:prSet>
      <dgm:spPr/>
    </dgm:pt>
    <dgm:pt modelId="{41940CF9-06D5-714F-8679-127709453A56}" type="pres">
      <dgm:prSet presAssocID="{DA5347F4-66A7-4248-B855-759DDEB3DE91}" presName="sibTrans" presStyleCnt="0"/>
      <dgm:spPr/>
    </dgm:pt>
    <dgm:pt modelId="{638B4CBD-84E7-3642-BB83-5D493D9D66B7}" type="pres">
      <dgm:prSet presAssocID="{97495CE1-BC5C-47C0-B19D-418A3702F86D}" presName="node" presStyleLbl="node1" presStyleIdx="2" presStyleCnt="3">
        <dgm:presLayoutVars>
          <dgm:bulletEnabled val="1"/>
        </dgm:presLayoutVars>
      </dgm:prSet>
      <dgm:spPr/>
    </dgm:pt>
  </dgm:ptLst>
  <dgm:cxnLst>
    <dgm:cxn modelId="{5E224415-2C3B-4BCE-8ADA-755F853A11B7}" srcId="{526A2B90-7EC0-4733-9AE4-0AA45966B494}" destId="{16FF4BBB-E27B-4701-B36E-57CAC648AD59}" srcOrd="0" destOrd="0" parTransId="{7F90F881-3838-480E-8874-8EC59360C730}" sibTransId="{790D7B40-BF01-46EF-8E11-9C45E2BDA02C}"/>
    <dgm:cxn modelId="{9EC3A183-5D72-884E-8A5F-22FEEEFFF6A9}" type="presOf" srcId="{97495CE1-BC5C-47C0-B19D-418A3702F86D}" destId="{638B4CBD-84E7-3642-BB83-5D493D9D66B7}" srcOrd="0" destOrd="0" presId="urn:microsoft.com/office/officeart/2005/8/layout/default"/>
    <dgm:cxn modelId="{54DAF786-044E-884A-85A3-0A354BDFE821}" type="presOf" srcId="{526A2B90-7EC0-4733-9AE4-0AA45966B494}" destId="{888FB773-1707-7145-B309-72518F818309}" srcOrd="0" destOrd="0" presId="urn:microsoft.com/office/officeart/2005/8/layout/default"/>
    <dgm:cxn modelId="{EE7EB993-30FF-417A-85C3-7A6DC75D8BE9}" srcId="{526A2B90-7EC0-4733-9AE4-0AA45966B494}" destId="{97495CE1-BC5C-47C0-B19D-418A3702F86D}" srcOrd="2" destOrd="0" parTransId="{A3932C42-826F-4EED-8B71-B6C07B4885DC}" sibTransId="{9C023CEC-B9DE-4E80-B5E4-CC72B85038AA}"/>
    <dgm:cxn modelId="{6DB1F3A5-88C4-EF46-927E-E9CE6E1D1997}" type="presOf" srcId="{16FF4BBB-E27B-4701-B36E-57CAC648AD59}" destId="{17AE4B61-771D-CB4F-A60B-661937A44F80}" srcOrd="0" destOrd="0" presId="urn:microsoft.com/office/officeart/2005/8/layout/default"/>
    <dgm:cxn modelId="{547728A7-B240-40BA-AAB1-520B6326FD12}" srcId="{526A2B90-7EC0-4733-9AE4-0AA45966B494}" destId="{86AD4937-8B12-4CDF-B399-AB57D31B73E2}" srcOrd="1" destOrd="0" parTransId="{0B8DCD1A-F75E-47D9-A575-FE7655E4594A}" sibTransId="{DA5347F4-66A7-4248-B855-759DDEB3DE91}"/>
    <dgm:cxn modelId="{D46BDBC2-8037-9F4D-BF61-78BF4B684F45}" type="presOf" srcId="{86AD4937-8B12-4CDF-B399-AB57D31B73E2}" destId="{38B9EC62-81C2-AD4C-AF5B-DBD53BB27916}" srcOrd="0" destOrd="0" presId="urn:microsoft.com/office/officeart/2005/8/layout/default"/>
    <dgm:cxn modelId="{36F7D00D-C1A4-254C-866D-E3C7F1840276}" type="presParOf" srcId="{888FB773-1707-7145-B309-72518F818309}" destId="{17AE4B61-771D-CB4F-A60B-661937A44F80}" srcOrd="0" destOrd="0" presId="urn:microsoft.com/office/officeart/2005/8/layout/default"/>
    <dgm:cxn modelId="{0B493B99-1CE2-0741-AC6B-5C6B10165E28}" type="presParOf" srcId="{888FB773-1707-7145-B309-72518F818309}" destId="{12782F34-BC06-4747-87B3-43427DC9C10B}" srcOrd="1" destOrd="0" presId="urn:microsoft.com/office/officeart/2005/8/layout/default"/>
    <dgm:cxn modelId="{3D3E7EC1-2503-3C4C-A14B-D82A7D269100}" type="presParOf" srcId="{888FB773-1707-7145-B309-72518F818309}" destId="{38B9EC62-81C2-AD4C-AF5B-DBD53BB27916}" srcOrd="2" destOrd="0" presId="urn:microsoft.com/office/officeart/2005/8/layout/default"/>
    <dgm:cxn modelId="{8C9CAB60-A1B9-084E-A53F-AC6EFF825563}" type="presParOf" srcId="{888FB773-1707-7145-B309-72518F818309}" destId="{41940CF9-06D5-714F-8679-127709453A56}" srcOrd="3" destOrd="0" presId="urn:microsoft.com/office/officeart/2005/8/layout/default"/>
    <dgm:cxn modelId="{EA9D1DC4-C803-1B4A-9BD1-85B4DB7616B2}" type="presParOf" srcId="{888FB773-1707-7145-B309-72518F818309}" destId="{638B4CBD-84E7-3642-BB83-5D493D9D66B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FBB7925-8DB3-4FDB-A5A7-C66D010BA7B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1471AF9-6AE2-4541-BA65-8C9E7AE81F4A}">
      <dgm:prSet/>
      <dgm:spPr/>
      <dgm:t>
        <a:bodyPr/>
        <a:lstStyle/>
        <a:p>
          <a:r>
            <a:rPr lang="en-US"/>
            <a:t>The worst dust storm occurred on April 14, 1935. News reports called the event Black Sunday. A wall of blowing sand and dust started in the Oklahoma Panhandle and spread east. As many as three million tons of topsoil are estimated to have blown off the Great Plains during Black Sunday.</a:t>
          </a:r>
        </a:p>
      </dgm:t>
    </dgm:pt>
    <dgm:pt modelId="{ADD327A1-A883-4E82-BCCD-234E66943C41}" type="parTrans" cxnId="{2D152191-82EB-48FD-B90D-51BF4049721B}">
      <dgm:prSet/>
      <dgm:spPr/>
      <dgm:t>
        <a:bodyPr/>
        <a:lstStyle/>
        <a:p>
          <a:endParaRPr lang="en-US"/>
        </a:p>
      </dgm:t>
    </dgm:pt>
    <dgm:pt modelId="{0CBB93CB-3235-4970-B1A6-27D31EA4B87F}" type="sibTrans" cxnId="{2D152191-82EB-48FD-B90D-51BF4049721B}">
      <dgm:prSet/>
      <dgm:spPr/>
      <dgm:t>
        <a:bodyPr/>
        <a:lstStyle/>
        <a:p>
          <a:endParaRPr lang="en-US"/>
        </a:p>
      </dgm:t>
    </dgm:pt>
    <dgm:pt modelId="{C387C7BE-C996-4825-9E05-3361898B2B29}">
      <dgm:prSet/>
      <dgm:spPr/>
      <dgm:t>
        <a:bodyPr/>
        <a:lstStyle/>
        <a:p>
          <a:r>
            <a:rPr lang="en-US"/>
            <a:t>An Associated Press news report coined the term “Dust Bowl” after the Black Sunday dust storm.</a:t>
          </a:r>
        </a:p>
      </dgm:t>
    </dgm:pt>
    <dgm:pt modelId="{26331156-D61A-47B6-AF0C-794073EAAF8C}" type="parTrans" cxnId="{19A94443-C3A7-457C-AACC-16B181A81B3C}">
      <dgm:prSet/>
      <dgm:spPr/>
      <dgm:t>
        <a:bodyPr/>
        <a:lstStyle/>
        <a:p>
          <a:endParaRPr lang="en-US"/>
        </a:p>
      </dgm:t>
    </dgm:pt>
    <dgm:pt modelId="{A8A08F57-FAF0-49F4-B493-F8E5CD7A9D58}" type="sibTrans" cxnId="{19A94443-C3A7-457C-AACC-16B181A81B3C}">
      <dgm:prSet/>
      <dgm:spPr/>
      <dgm:t>
        <a:bodyPr/>
        <a:lstStyle/>
        <a:p>
          <a:endParaRPr lang="en-US"/>
        </a:p>
      </dgm:t>
    </dgm:pt>
    <dgm:pt modelId="{AD34CAC7-4B49-B84F-9BC3-C6951985B5D5}" type="pres">
      <dgm:prSet presAssocID="{9FBB7925-8DB3-4FDB-A5A7-C66D010BA7BB}" presName="linear" presStyleCnt="0">
        <dgm:presLayoutVars>
          <dgm:animLvl val="lvl"/>
          <dgm:resizeHandles val="exact"/>
        </dgm:presLayoutVars>
      </dgm:prSet>
      <dgm:spPr/>
    </dgm:pt>
    <dgm:pt modelId="{55853165-A501-8944-A387-19219CB17B2D}" type="pres">
      <dgm:prSet presAssocID="{41471AF9-6AE2-4541-BA65-8C9E7AE81F4A}" presName="parentText" presStyleLbl="node1" presStyleIdx="0" presStyleCnt="2">
        <dgm:presLayoutVars>
          <dgm:chMax val="0"/>
          <dgm:bulletEnabled val="1"/>
        </dgm:presLayoutVars>
      </dgm:prSet>
      <dgm:spPr/>
    </dgm:pt>
    <dgm:pt modelId="{6FE248C6-3E3D-B843-BCF1-C388113FC197}" type="pres">
      <dgm:prSet presAssocID="{0CBB93CB-3235-4970-B1A6-27D31EA4B87F}" presName="spacer" presStyleCnt="0"/>
      <dgm:spPr/>
    </dgm:pt>
    <dgm:pt modelId="{4E6E153C-7B32-C84B-BAE2-4E35F13392C9}" type="pres">
      <dgm:prSet presAssocID="{C387C7BE-C996-4825-9E05-3361898B2B29}" presName="parentText" presStyleLbl="node1" presStyleIdx="1" presStyleCnt="2">
        <dgm:presLayoutVars>
          <dgm:chMax val="0"/>
          <dgm:bulletEnabled val="1"/>
        </dgm:presLayoutVars>
      </dgm:prSet>
      <dgm:spPr/>
    </dgm:pt>
  </dgm:ptLst>
  <dgm:cxnLst>
    <dgm:cxn modelId="{19A94443-C3A7-457C-AACC-16B181A81B3C}" srcId="{9FBB7925-8DB3-4FDB-A5A7-C66D010BA7BB}" destId="{C387C7BE-C996-4825-9E05-3361898B2B29}" srcOrd="1" destOrd="0" parTransId="{26331156-D61A-47B6-AF0C-794073EAAF8C}" sibTransId="{A8A08F57-FAF0-49F4-B493-F8E5CD7A9D58}"/>
    <dgm:cxn modelId="{2D152191-82EB-48FD-B90D-51BF4049721B}" srcId="{9FBB7925-8DB3-4FDB-A5A7-C66D010BA7BB}" destId="{41471AF9-6AE2-4541-BA65-8C9E7AE81F4A}" srcOrd="0" destOrd="0" parTransId="{ADD327A1-A883-4E82-BCCD-234E66943C41}" sibTransId="{0CBB93CB-3235-4970-B1A6-27D31EA4B87F}"/>
    <dgm:cxn modelId="{51DC11B7-189B-594F-9192-875F5ECC3357}" type="presOf" srcId="{C387C7BE-C996-4825-9E05-3361898B2B29}" destId="{4E6E153C-7B32-C84B-BAE2-4E35F13392C9}" srcOrd="0" destOrd="0" presId="urn:microsoft.com/office/officeart/2005/8/layout/vList2"/>
    <dgm:cxn modelId="{CB0C93BD-0A31-6840-B45E-1B27816A511A}" type="presOf" srcId="{9FBB7925-8DB3-4FDB-A5A7-C66D010BA7BB}" destId="{AD34CAC7-4B49-B84F-9BC3-C6951985B5D5}" srcOrd="0" destOrd="0" presId="urn:microsoft.com/office/officeart/2005/8/layout/vList2"/>
    <dgm:cxn modelId="{CA58E6F4-98AF-514D-9369-485E1826E922}" type="presOf" srcId="{41471AF9-6AE2-4541-BA65-8C9E7AE81F4A}" destId="{55853165-A501-8944-A387-19219CB17B2D}" srcOrd="0" destOrd="0" presId="urn:microsoft.com/office/officeart/2005/8/layout/vList2"/>
    <dgm:cxn modelId="{2BE86F4C-BAA3-1143-BEB7-E7D4EDFB2C8E}" type="presParOf" srcId="{AD34CAC7-4B49-B84F-9BC3-C6951985B5D5}" destId="{55853165-A501-8944-A387-19219CB17B2D}" srcOrd="0" destOrd="0" presId="urn:microsoft.com/office/officeart/2005/8/layout/vList2"/>
    <dgm:cxn modelId="{5DC6986F-8019-3B42-B6BE-01C723162A33}" type="presParOf" srcId="{AD34CAC7-4B49-B84F-9BC3-C6951985B5D5}" destId="{6FE248C6-3E3D-B843-BCF1-C388113FC197}" srcOrd="1" destOrd="0" presId="urn:microsoft.com/office/officeart/2005/8/layout/vList2"/>
    <dgm:cxn modelId="{09B1E68A-ECB6-6247-B952-0937E427895E}" type="presParOf" srcId="{AD34CAC7-4B49-B84F-9BC3-C6951985B5D5}" destId="{4E6E153C-7B32-C84B-BAE2-4E35F13392C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A7825DC-14BC-44E6-AB89-4795716FC691}"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52593ED5-5505-438F-B3C1-65A32E20ABF8}">
      <dgm:prSet/>
      <dgm:spPr/>
      <dgm:t>
        <a:bodyPr/>
        <a:lstStyle/>
        <a:p>
          <a:r>
            <a:rPr lang="en-US"/>
            <a:t>The economic troubles of the 1930s were worldwide in scope and effect. Economic instability led to political instability in many parts of the world. </a:t>
          </a:r>
        </a:p>
      </dgm:t>
    </dgm:pt>
    <dgm:pt modelId="{668CD16C-8845-4426-8F8C-99EA15E690A8}" type="parTrans" cxnId="{F9DEC56E-F25A-4C0F-8AF6-A89C0320B17B}">
      <dgm:prSet/>
      <dgm:spPr/>
      <dgm:t>
        <a:bodyPr/>
        <a:lstStyle/>
        <a:p>
          <a:endParaRPr lang="en-US"/>
        </a:p>
      </dgm:t>
    </dgm:pt>
    <dgm:pt modelId="{AF1ABCDA-4C96-4E5C-9B2D-250EF78D3AA2}" type="sibTrans" cxnId="{F9DEC56E-F25A-4C0F-8AF6-A89C0320B17B}">
      <dgm:prSet/>
      <dgm:spPr/>
      <dgm:t>
        <a:bodyPr/>
        <a:lstStyle/>
        <a:p>
          <a:endParaRPr lang="en-US"/>
        </a:p>
      </dgm:t>
    </dgm:pt>
    <dgm:pt modelId="{380B2453-C6FA-46CD-A5DA-9865A0FE36ED}">
      <dgm:prSet/>
      <dgm:spPr/>
      <dgm:t>
        <a:bodyPr/>
        <a:lstStyle/>
        <a:p>
          <a:r>
            <a:rPr lang="en-US"/>
            <a:t>Political chaos, in turn, gave rise to dictatorial regimes such as Adolf Hitler's in Germany and the military's in Japan. </a:t>
          </a:r>
        </a:p>
      </dgm:t>
    </dgm:pt>
    <dgm:pt modelId="{367D1446-7A4F-4B27-BA5E-2E85B6BB0DD9}" type="parTrans" cxnId="{BEB80391-C13A-42A1-A2BA-582529ACE3B4}">
      <dgm:prSet/>
      <dgm:spPr/>
      <dgm:t>
        <a:bodyPr/>
        <a:lstStyle/>
        <a:p>
          <a:endParaRPr lang="en-US"/>
        </a:p>
      </dgm:t>
    </dgm:pt>
    <dgm:pt modelId="{D2C230B0-96FC-47ED-96F0-018543910311}" type="sibTrans" cxnId="{BEB80391-C13A-42A1-A2BA-582529ACE3B4}">
      <dgm:prSet/>
      <dgm:spPr/>
      <dgm:t>
        <a:bodyPr/>
        <a:lstStyle/>
        <a:p>
          <a:endParaRPr lang="en-US"/>
        </a:p>
      </dgm:t>
    </dgm:pt>
    <dgm:pt modelId="{C1EFBE0F-E842-4AFA-8F04-BFC19D4CD15D}">
      <dgm:prSet/>
      <dgm:spPr/>
      <dgm:t>
        <a:bodyPr/>
        <a:lstStyle/>
        <a:p>
          <a:r>
            <a:rPr lang="en-US"/>
            <a:t>These regimes pushed the world ever-closer to war in the 1930s. When world war finally broke out in both Europe and Asia, the United States tried to avoid being drawn into the conflict.</a:t>
          </a:r>
        </a:p>
      </dgm:t>
    </dgm:pt>
    <dgm:pt modelId="{38ACE102-8C33-4F32-B961-A27EBF66BBAC}" type="parTrans" cxnId="{80EE4A47-E1BE-459D-8653-1AF984C21707}">
      <dgm:prSet/>
      <dgm:spPr/>
      <dgm:t>
        <a:bodyPr/>
        <a:lstStyle/>
        <a:p>
          <a:endParaRPr lang="en-US"/>
        </a:p>
      </dgm:t>
    </dgm:pt>
    <dgm:pt modelId="{B7917C53-A453-42DF-933B-8587B0FB642D}" type="sibTrans" cxnId="{80EE4A47-E1BE-459D-8653-1AF984C21707}">
      <dgm:prSet/>
      <dgm:spPr/>
      <dgm:t>
        <a:bodyPr/>
        <a:lstStyle/>
        <a:p>
          <a:endParaRPr lang="en-US"/>
        </a:p>
      </dgm:t>
    </dgm:pt>
    <dgm:pt modelId="{F74FF53C-1410-9644-8B45-E597ED8AF6EF}" type="pres">
      <dgm:prSet presAssocID="{DA7825DC-14BC-44E6-AB89-4795716FC691}" presName="diagram" presStyleCnt="0">
        <dgm:presLayoutVars>
          <dgm:dir/>
          <dgm:resizeHandles val="exact"/>
        </dgm:presLayoutVars>
      </dgm:prSet>
      <dgm:spPr/>
    </dgm:pt>
    <dgm:pt modelId="{966D6E00-0C2F-FA46-A8DA-7AD77284E200}" type="pres">
      <dgm:prSet presAssocID="{52593ED5-5505-438F-B3C1-65A32E20ABF8}" presName="node" presStyleLbl="node1" presStyleIdx="0" presStyleCnt="3">
        <dgm:presLayoutVars>
          <dgm:bulletEnabled val="1"/>
        </dgm:presLayoutVars>
      </dgm:prSet>
      <dgm:spPr/>
    </dgm:pt>
    <dgm:pt modelId="{3A378271-EB5B-584C-A8B0-4AF9A21544CC}" type="pres">
      <dgm:prSet presAssocID="{AF1ABCDA-4C96-4E5C-9B2D-250EF78D3AA2}" presName="sibTrans" presStyleCnt="0"/>
      <dgm:spPr/>
    </dgm:pt>
    <dgm:pt modelId="{7C73B2A6-8C91-9A49-B772-8165C0CE3C3D}" type="pres">
      <dgm:prSet presAssocID="{380B2453-C6FA-46CD-A5DA-9865A0FE36ED}" presName="node" presStyleLbl="node1" presStyleIdx="1" presStyleCnt="3">
        <dgm:presLayoutVars>
          <dgm:bulletEnabled val="1"/>
        </dgm:presLayoutVars>
      </dgm:prSet>
      <dgm:spPr/>
    </dgm:pt>
    <dgm:pt modelId="{D04F560F-2EBA-E548-8FE4-D5A289C9A9AE}" type="pres">
      <dgm:prSet presAssocID="{D2C230B0-96FC-47ED-96F0-018543910311}" presName="sibTrans" presStyleCnt="0"/>
      <dgm:spPr/>
    </dgm:pt>
    <dgm:pt modelId="{552D1293-7914-C54C-A1A0-EA237C01E93C}" type="pres">
      <dgm:prSet presAssocID="{C1EFBE0F-E842-4AFA-8F04-BFC19D4CD15D}" presName="node" presStyleLbl="node1" presStyleIdx="2" presStyleCnt="3">
        <dgm:presLayoutVars>
          <dgm:bulletEnabled val="1"/>
        </dgm:presLayoutVars>
      </dgm:prSet>
      <dgm:spPr/>
    </dgm:pt>
  </dgm:ptLst>
  <dgm:cxnLst>
    <dgm:cxn modelId="{4C3A8C12-A047-094F-B844-4872E37BFAD5}" type="presOf" srcId="{52593ED5-5505-438F-B3C1-65A32E20ABF8}" destId="{966D6E00-0C2F-FA46-A8DA-7AD77284E200}" srcOrd="0" destOrd="0" presId="urn:microsoft.com/office/officeart/2005/8/layout/default"/>
    <dgm:cxn modelId="{A25C8120-D51E-704C-AE5A-80926AD9E9FA}" type="presOf" srcId="{DA7825DC-14BC-44E6-AB89-4795716FC691}" destId="{F74FF53C-1410-9644-8B45-E597ED8AF6EF}" srcOrd="0" destOrd="0" presId="urn:microsoft.com/office/officeart/2005/8/layout/default"/>
    <dgm:cxn modelId="{80EE4A47-E1BE-459D-8653-1AF984C21707}" srcId="{DA7825DC-14BC-44E6-AB89-4795716FC691}" destId="{C1EFBE0F-E842-4AFA-8F04-BFC19D4CD15D}" srcOrd="2" destOrd="0" parTransId="{38ACE102-8C33-4F32-B961-A27EBF66BBAC}" sibTransId="{B7917C53-A453-42DF-933B-8587B0FB642D}"/>
    <dgm:cxn modelId="{F9DEC56E-F25A-4C0F-8AF6-A89C0320B17B}" srcId="{DA7825DC-14BC-44E6-AB89-4795716FC691}" destId="{52593ED5-5505-438F-B3C1-65A32E20ABF8}" srcOrd="0" destOrd="0" parTransId="{668CD16C-8845-4426-8F8C-99EA15E690A8}" sibTransId="{AF1ABCDA-4C96-4E5C-9B2D-250EF78D3AA2}"/>
    <dgm:cxn modelId="{A1CBDA8E-822F-974B-A687-7B396EECC688}" type="presOf" srcId="{380B2453-C6FA-46CD-A5DA-9865A0FE36ED}" destId="{7C73B2A6-8C91-9A49-B772-8165C0CE3C3D}" srcOrd="0" destOrd="0" presId="urn:microsoft.com/office/officeart/2005/8/layout/default"/>
    <dgm:cxn modelId="{BEB80391-C13A-42A1-A2BA-582529ACE3B4}" srcId="{DA7825DC-14BC-44E6-AB89-4795716FC691}" destId="{380B2453-C6FA-46CD-A5DA-9865A0FE36ED}" srcOrd="1" destOrd="0" parTransId="{367D1446-7A4F-4B27-BA5E-2E85B6BB0DD9}" sibTransId="{D2C230B0-96FC-47ED-96F0-018543910311}"/>
    <dgm:cxn modelId="{9B0AADC0-BFD8-CB41-81F5-E2B19BD8895D}" type="presOf" srcId="{C1EFBE0F-E842-4AFA-8F04-BFC19D4CD15D}" destId="{552D1293-7914-C54C-A1A0-EA237C01E93C}" srcOrd="0" destOrd="0" presId="urn:microsoft.com/office/officeart/2005/8/layout/default"/>
    <dgm:cxn modelId="{0E62ACE9-A3EE-D54E-847F-7B6FDC7A5E89}" type="presParOf" srcId="{F74FF53C-1410-9644-8B45-E597ED8AF6EF}" destId="{966D6E00-0C2F-FA46-A8DA-7AD77284E200}" srcOrd="0" destOrd="0" presId="urn:microsoft.com/office/officeart/2005/8/layout/default"/>
    <dgm:cxn modelId="{0EE54D2A-D951-DE49-A280-FE76A359ECD3}" type="presParOf" srcId="{F74FF53C-1410-9644-8B45-E597ED8AF6EF}" destId="{3A378271-EB5B-584C-A8B0-4AF9A21544CC}" srcOrd="1" destOrd="0" presId="urn:microsoft.com/office/officeart/2005/8/layout/default"/>
    <dgm:cxn modelId="{841249ED-E737-E44F-AC5A-7A15ACC0979F}" type="presParOf" srcId="{F74FF53C-1410-9644-8B45-E597ED8AF6EF}" destId="{7C73B2A6-8C91-9A49-B772-8165C0CE3C3D}" srcOrd="2" destOrd="0" presId="urn:microsoft.com/office/officeart/2005/8/layout/default"/>
    <dgm:cxn modelId="{97C36C82-30E6-BA42-B95A-A46DA1BA5EA6}" type="presParOf" srcId="{F74FF53C-1410-9644-8B45-E597ED8AF6EF}" destId="{D04F560F-2EBA-E548-8FE4-D5A289C9A9AE}" srcOrd="3" destOrd="0" presId="urn:microsoft.com/office/officeart/2005/8/layout/default"/>
    <dgm:cxn modelId="{42F8D29A-85DE-334F-8612-485527D961CB}" type="presParOf" srcId="{F74FF53C-1410-9644-8B45-E597ED8AF6EF}" destId="{552D1293-7914-C54C-A1A0-EA237C01E93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9841F1-3AFA-4E77-B2B3-199CB0FD0B05}"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409C76A1-D48C-429B-8928-BD25301228C8}">
      <dgm:prSet/>
      <dgm:spPr/>
      <dgm:t>
        <a:bodyPr/>
        <a:lstStyle/>
        <a:p>
          <a:r>
            <a:rPr lang="en-US"/>
            <a:t>Consumption dropped</a:t>
          </a:r>
        </a:p>
      </dgm:t>
    </dgm:pt>
    <dgm:pt modelId="{778EFB11-BCC6-4D0D-BBB8-18A05093D5C5}" type="parTrans" cxnId="{6D6BB3DB-6A19-4D04-A770-E71DF57C299B}">
      <dgm:prSet/>
      <dgm:spPr/>
      <dgm:t>
        <a:bodyPr/>
        <a:lstStyle/>
        <a:p>
          <a:endParaRPr lang="en-US"/>
        </a:p>
      </dgm:t>
    </dgm:pt>
    <dgm:pt modelId="{8178A5A5-F95D-4E3D-A179-A896011D2AD6}" type="sibTrans" cxnId="{6D6BB3DB-6A19-4D04-A770-E71DF57C299B}">
      <dgm:prSet/>
      <dgm:spPr/>
      <dgm:t>
        <a:bodyPr/>
        <a:lstStyle/>
        <a:p>
          <a:endParaRPr lang="en-US"/>
        </a:p>
      </dgm:t>
    </dgm:pt>
    <dgm:pt modelId="{1274CA16-34D7-40A0-9348-DAC8F9733C1B}">
      <dgm:prSet/>
      <dgm:spPr/>
      <dgm:t>
        <a:bodyPr/>
        <a:lstStyle/>
        <a:p>
          <a:r>
            <a:rPr lang="en-US"/>
            <a:t>Business retrenched.</a:t>
          </a:r>
        </a:p>
      </dgm:t>
    </dgm:pt>
    <dgm:pt modelId="{5300108B-26F1-4514-AE0C-1873B1538A16}" type="parTrans" cxnId="{0F3D7CA8-A54C-4903-938A-1C9D21291489}">
      <dgm:prSet/>
      <dgm:spPr/>
      <dgm:t>
        <a:bodyPr/>
        <a:lstStyle/>
        <a:p>
          <a:endParaRPr lang="en-US"/>
        </a:p>
      </dgm:t>
    </dgm:pt>
    <dgm:pt modelId="{D2DD00E5-64CF-441E-B56B-4E1D2D00874F}" type="sibTrans" cxnId="{0F3D7CA8-A54C-4903-938A-1C9D21291489}">
      <dgm:prSet/>
      <dgm:spPr/>
      <dgm:t>
        <a:bodyPr/>
        <a:lstStyle/>
        <a:p>
          <a:endParaRPr lang="en-US"/>
        </a:p>
      </dgm:t>
    </dgm:pt>
    <dgm:pt modelId="{13435C72-27DE-4CCA-B6E3-34EAFB619ED8}">
      <dgm:prSet/>
      <dgm:spPr/>
      <dgm:t>
        <a:bodyPr/>
        <a:lstStyle/>
        <a:p>
          <a:r>
            <a:rPr lang="en-US"/>
            <a:t>Marginal enterprises in farming, banking, and business went bankrupt.</a:t>
          </a:r>
        </a:p>
      </dgm:t>
    </dgm:pt>
    <dgm:pt modelId="{229274C7-BBB9-467F-BD3B-FF00B7854934}" type="parTrans" cxnId="{A5AF0167-3FA6-4D37-9691-1437DFA44D1B}">
      <dgm:prSet/>
      <dgm:spPr/>
      <dgm:t>
        <a:bodyPr/>
        <a:lstStyle/>
        <a:p>
          <a:endParaRPr lang="en-US"/>
        </a:p>
      </dgm:t>
    </dgm:pt>
    <dgm:pt modelId="{438EA7DE-E536-4853-B842-18DBF45923EA}" type="sibTrans" cxnId="{A5AF0167-3FA6-4D37-9691-1437DFA44D1B}">
      <dgm:prSet/>
      <dgm:spPr/>
      <dgm:t>
        <a:bodyPr/>
        <a:lstStyle/>
        <a:p>
          <a:endParaRPr lang="en-US"/>
        </a:p>
      </dgm:t>
    </dgm:pt>
    <dgm:pt modelId="{555198A2-EF1E-469F-BA08-DA60643A60F4}">
      <dgm:prSet/>
      <dgm:spPr/>
      <dgm:t>
        <a:bodyPr/>
        <a:lstStyle/>
        <a:p>
          <a:r>
            <a:rPr lang="en-US"/>
            <a:t>Labor income, salaries, national income, industrial production, manufacturing wages, dividends and farm incomes fell.</a:t>
          </a:r>
        </a:p>
      </dgm:t>
    </dgm:pt>
    <dgm:pt modelId="{A365DA83-AAB9-455E-BC6C-062BB8743B64}" type="parTrans" cxnId="{DDDFEDC2-2AFE-4B1F-A523-88876DA2CFA8}">
      <dgm:prSet/>
      <dgm:spPr/>
      <dgm:t>
        <a:bodyPr/>
        <a:lstStyle/>
        <a:p>
          <a:endParaRPr lang="en-US"/>
        </a:p>
      </dgm:t>
    </dgm:pt>
    <dgm:pt modelId="{E7679609-510F-4998-89FA-8739552FE005}" type="sibTrans" cxnId="{DDDFEDC2-2AFE-4B1F-A523-88876DA2CFA8}">
      <dgm:prSet/>
      <dgm:spPr/>
      <dgm:t>
        <a:bodyPr/>
        <a:lstStyle/>
        <a:p>
          <a:endParaRPr lang="en-US"/>
        </a:p>
      </dgm:t>
    </dgm:pt>
    <dgm:pt modelId="{A0463DF1-7EA3-A44F-AED7-6E342AEFD356}" type="pres">
      <dgm:prSet presAssocID="{629841F1-3AFA-4E77-B2B3-199CB0FD0B05}" presName="diagram" presStyleCnt="0">
        <dgm:presLayoutVars>
          <dgm:dir/>
          <dgm:resizeHandles val="exact"/>
        </dgm:presLayoutVars>
      </dgm:prSet>
      <dgm:spPr/>
    </dgm:pt>
    <dgm:pt modelId="{BD3F72C8-F83F-FD45-91E8-DA27B34C76DF}" type="pres">
      <dgm:prSet presAssocID="{409C76A1-D48C-429B-8928-BD25301228C8}" presName="node" presStyleLbl="node1" presStyleIdx="0" presStyleCnt="4">
        <dgm:presLayoutVars>
          <dgm:bulletEnabled val="1"/>
        </dgm:presLayoutVars>
      </dgm:prSet>
      <dgm:spPr/>
    </dgm:pt>
    <dgm:pt modelId="{2A1BC642-616B-E346-89F8-3EFA721C6476}" type="pres">
      <dgm:prSet presAssocID="{8178A5A5-F95D-4E3D-A179-A896011D2AD6}" presName="sibTrans" presStyleCnt="0"/>
      <dgm:spPr/>
    </dgm:pt>
    <dgm:pt modelId="{941CDCA6-86D6-9A40-8199-5237D3C20D61}" type="pres">
      <dgm:prSet presAssocID="{1274CA16-34D7-40A0-9348-DAC8F9733C1B}" presName="node" presStyleLbl="node1" presStyleIdx="1" presStyleCnt="4">
        <dgm:presLayoutVars>
          <dgm:bulletEnabled val="1"/>
        </dgm:presLayoutVars>
      </dgm:prSet>
      <dgm:spPr/>
    </dgm:pt>
    <dgm:pt modelId="{2B7CB68E-BA06-9647-B487-32C6D5E16D4D}" type="pres">
      <dgm:prSet presAssocID="{D2DD00E5-64CF-441E-B56B-4E1D2D00874F}" presName="sibTrans" presStyleCnt="0"/>
      <dgm:spPr/>
    </dgm:pt>
    <dgm:pt modelId="{1233F989-A306-E645-886E-2B36F4BE0E22}" type="pres">
      <dgm:prSet presAssocID="{13435C72-27DE-4CCA-B6E3-34EAFB619ED8}" presName="node" presStyleLbl="node1" presStyleIdx="2" presStyleCnt="4">
        <dgm:presLayoutVars>
          <dgm:bulletEnabled val="1"/>
        </dgm:presLayoutVars>
      </dgm:prSet>
      <dgm:spPr/>
    </dgm:pt>
    <dgm:pt modelId="{0B14C487-AD43-3342-B21E-0E16F6CCDE69}" type="pres">
      <dgm:prSet presAssocID="{438EA7DE-E536-4853-B842-18DBF45923EA}" presName="sibTrans" presStyleCnt="0"/>
      <dgm:spPr/>
    </dgm:pt>
    <dgm:pt modelId="{435E5DF8-AE98-7142-98B0-6F6D27CBA781}" type="pres">
      <dgm:prSet presAssocID="{555198A2-EF1E-469F-BA08-DA60643A60F4}" presName="node" presStyleLbl="node1" presStyleIdx="3" presStyleCnt="4">
        <dgm:presLayoutVars>
          <dgm:bulletEnabled val="1"/>
        </dgm:presLayoutVars>
      </dgm:prSet>
      <dgm:spPr/>
    </dgm:pt>
  </dgm:ptLst>
  <dgm:cxnLst>
    <dgm:cxn modelId="{D0C4A200-29AC-7748-9E0B-CAF1B0856A50}" type="presOf" srcId="{1274CA16-34D7-40A0-9348-DAC8F9733C1B}" destId="{941CDCA6-86D6-9A40-8199-5237D3C20D61}" srcOrd="0" destOrd="0" presId="urn:microsoft.com/office/officeart/2005/8/layout/default"/>
    <dgm:cxn modelId="{66082E4D-E454-A142-905A-26594B7E4714}" type="presOf" srcId="{409C76A1-D48C-429B-8928-BD25301228C8}" destId="{BD3F72C8-F83F-FD45-91E8-DA27B34C76DF}" srcOrd="0" destOrd="0" presId="urn:microsoft.com/office/officeart/2005/8/layout/default"/>
    <dgm:cxn modelId="{A2012857-37A8-444A-BA33-30D55371560D}" type="presOf" srcId="{629841F1-3AFA-4E77-B2B3-199CB0FD0B05}" destId="{A0463DF1-7EA3-A44F-AED7-6E342AEFD356}" srcOrd="0" destOrd="0" presId="urn:microsoft.com/office/officeart/2005/8/layout/default"/>
    <dgm:cxn modelId="{A5AF0167-3FA6-4D37-9691-1437DFA44D1B}" srcId="{629841F1-3AFA-4E77-B2B3-199CB0FD0B05}" destId="{13435C72-27DE-4CCA-B6E3-34EAFB619ED8}" srcOrd="2" destOrd="0" parTransId="{229274C7-BBB9-467F-BD3B-FF00B7854934}" sibTransId="{438EA7DE-E536-4853-B842-18DBF45923EA}"/>
    <dgm:cxn modelId="{0F3D7CA8-A54C-4903-938A-1C9D21291489}" srcId="{629841F1-3AFA-4E77-B2B3-199CB0FD0B05}" destId="{1274CA16-34D7-40A0-9348-DAC8F9733C1B}" srcOrd="1" destOrd="0" parTransId="{5300108B-26F1-4514-AE0C-1873B1538A16}" sibTransId="{D2DD00E5-64CF-441E-B56B-4E1D2D00874F}"/>
    <dgm:cxn modelId="{DDDFEDC2-2AFE-4B1F-A523-88876DA2CFA8}" srcId="{629841F1-3AFA-4E77-B2B3-199CB0FD0B05}" destId="{555198A2-EF1E-469F-BA08-DA60643A60F4}" srcOrd="3" destOrd="0" parTransId="{A365DA83-AAB9-455E-BC6C-062BB8743B64}" sibTransId="{E7679609-510F-4998-89FA-8739552FE005}"/>
    <dgm:cxn modelId="{02A51DD3-7BF5-414C-89EA-D42429D417C2}" type="presOf" srcId="{13435C72-27DE-4CCA-B6E3-34EAFB619ED8}" destId="{1233F989-A306-E645-886E-2B36F4BE0E22}" srcOrd="0" destOrd="0" presId="urn:microsoft.com/office/officeart/2005/8/layout/default"/>
    <dgm:cxn modelId="{6D6BB3DB-6A19-4D04-A770-E71DF57C299B}" srcId="{629841F1-3AFA-4E77-B2B3-199CB0FD0B05}" destId="{409C76A1-D48C-429B-8928-BD25301228C8}" srcOrd="0" destOrd="0" parTransId="{778EFB11-BCC6-4D0D-BBB8-18A05093D5C5}" sibTransId="{8178A5A5-F95D-4E3D-A179-A896011D2AD6}"/>
    <dgm:cxn modelId="{2A21ABEB-A11B-8A41-A1BD-AE86F8873FC6}" type="presOf" srcId="{555198A2-EF1E-469F-BA08-DA60643A60F4}" destId="{435E5DF8-AE98-7142-98B0-6F6D27CBA781}" srcOrd="0" destOrd="0" presId="urn:microsoft.com/office/officeart/2005/8/layout/default"/>
    <dgm:cxn modelId="{90016A24-8ED3-674E-9C8C-EDAA1EE88928}" type="presParOf" srcId="{A0463DF1-7EA3-A44F-AED7-6E342AEFD356}" destId="{BD3F72C8-F83F-FD45-91E8-DA27B34C76DF}" srcOrd="0" destOrd="0" presId="urn:microsoft.com/office/officeart/2005/8/layout/default"/>
    <dgm:cxn modelId="{04C1A156-1AF0-CF4C-8A9B-C6B6A4B6A10E}" type="presParOf" srcId="{A0463DF1-7EA3-A44F-AED7-6E342AEFD356}" destId="{2A1BC642-616B-E346-89F8-3EFA721C6476}" srcOrd="1" destOrd="0" presId="urn:microsoft.com/office/officeart/2005/8/layout/default"/>
    <dgm:cxn modelId="{A220EA05-06F0-324D-8135-FA696F854803}" type="presParOf" srcId="{A0463DF1-7EA3-A44F-AED7-6E342AEFD356}" destId="{941CDCA6-86D6-9A40-8199-5237D3C20D61}" srcOrd="2" destOrd="0" presId="urn:microsoft.com/office/officeart/2005/8/layout/default"/>
    <dgm:cxn modelId="{5F595D03-A728-E946-A3CA-D00CF0254225}" type="presParOf" srcId="{A0463DF1-7EA3-A44F-AED7-6E342AEFD356}" destId="{2B7CB68E-BA06-9647-B487-32C6D5E16D4D}" srcOrd="3" destOrd="0" presId="urn:microsoft.com/office/officeart/2005/8/layout/default"/>
    <dgm:cxn modelId="{C2F50623-9E80-034B-AF8B-7C39814C3692}" type="presParOf" srcId="{A0463DF1-7EA3-A44F-AED7-6E342AEFD356}" destId="{1233F989-A306-E645-886E-2B36F4BE0E22}" srcOrd="4" destOrd="0" presId="urn:microsoft.com/office/officeart/2005/8/layout/default"/>
    <dgm:cxn modelId="{3F49F268-6374-6749-B871-729A38F21B0B}" type="presParOf" srcId="{A0463DF1-7EA3-A44F-AED7-6E342AEFD356}" destId="{0B14C487-AD43-3342-B21E-0E16F6CCDE69}" srcOrd="5" destOrd="0" presId="urn:microsoft.com/office/officeart/2005/8/layout/default"/>
    <dgm:cxn modelId="{197C3D84-CEE4-DF41-A2E6-434B6B54CA24}" type="presParOf" srcId="{A0463DF1-7EA3-A44F-AED7-6E342AEFD356}" destId="{435E5DF8-AE98-7142-98B0-6F6D27CBA78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BEDB66-58CE-4C1A-8180-3690E6A669AD}"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79394B5F-DF61-4D2D-BAC5-F7730BDA7FD2}">
      <dgm:prSet/>
      <dgm:spPr/>
      <dgm:t>
        <a:bodyPr/>
        <a:lstStyle/>
        <a:p>
          <a:r>
            <a:rPr lang="en-US"/>
            <a:t>By 1929, there was a maldistribution of income between workers+farmers and industrialists.</a:t>
          </a:r>
        </a:p>
      </dgm:t>
    </dgm:pt>
    <dgm:pt modelId="{DD22D7F0-05DB-417C-97C1-DC4A659C8548}" type="parTrans" cxnId="{EBB98F59-3E28-4682-B72D-D0272EE7D7A0}">
      <dgm:prSet/>
      <dgm:spPr/>
      <dgm:t>
        <a:bodyPr/>
        <a:lstStyle/>
        <a:p>
          <a:endParaRPr lang="en-US"/>
        </a:p>
      </dgm:t>
    </dgm:pt>
    <dgm:pt modelId="{1206C261-2853-4F0A-B9ED-DFA13AC08D39}" type="sibTrans" cxnId="{EBB98F59-3E28-4682-B72D-D0272EE7D7A0}">
      <dgm:prSet/>
      <dgm:spPr/>
      <dgm:t>
        <a:bodyPr/>
        <a:lstStyle/>
        <a:p>
          <a:endParaRPr lang="en-US"/>
        </a:p>
      </dgm:t>
    </dgm:pt>
    <dgm:pt modelId="{707CD4C8-28C3-4F20-8481-DA19F4C5ACCB}">
      <dgm:prSet/>
      <dgm:spPr/>
      <dgm:t>
        <a:bodyPr/>
        <a:lstStyle/>
        <a:p>
          <a:r>
            <a:rPr lang="en-US"/>
            <a:t>This reduced consumer purchasing power and the demand for manufactured goods.</a:t>
          </a:r>
        </a:p>
      </dgm:t>
    </dgm:pt>
    <dgm:pt modelId="{7D90AFE9-CDAA-45EF-A7B5-DA7220CDAE73}" type="parTrans" cxnId="{754EAEA8-77C5-4436-9A31-C7E21D0F2E6B}">
      <dgm:prSet/>
      <dgm:spPr/>
      <dgm:t>
        <a:bodyPr/>
        <a:lstStyle/>
        <a:p>
          <a:endParaRPr lang="en-US"/>
        </a:p>
      </dgm:t>
    </dgm:pt>
    <dgm:pt modelId="{D2C16265-3400-4E87-9EB3-2AB2820C1CB3}" type="sibTrans" cxnId="{754EAEA8-77C5-4436-9A31-C7E21D0F2E6B}">
      <dgm:prSet/>
      <dgm:spPr/>
      <dgm:t>
        <a:bodyPr/>
        <a:lstStyle/>
        <a:p>
          <a:endParaRPr lang="en-US"/>
        </a:p>
      </dgm:t>
    </dgm:pt>
    <dgm:pt modelId="{2C7D1FCB-95F7-443E-8D63-6C01E722BBE0}">
      <dgm:prSet/>
      <dgm:spPr/>
      <dgm:t>
        <a:bodyPr/>
        <a:lstStyle/>
        <a:p>
          <a:r>
            <a:rPr lang="en-US"/>
            <a:t>Construction and auto making industries reduced production.</a:t>
          </a:r>
        </a:p>
      </dgm:t>
    </dgm:pt>
    <dgm:pt modelId="{1476E755-0463-40E0-ACE9-C140884C5052}" type="parTrans" cxnId="{41FC38F2-D105-46FB-919E-C8CC216EEBA1}">
      <dgm:prSet/>
      <dgm:spPr/>
      <dgm:t>
        <a:bodyPr/>
        <a:lstStyle/>
        <a:p>
          <a:endParaRPr lang="en-US"/>
        </a:p>
      </dgm:t>
    </dgm:pt>
    <dgm:pt modelId="{513EE0D0-F4E6-47FA-86A9-4574471EA475}" type="sibTrans" cxnId="{41FC38F2-D105-46FB-919E-C8CC216EEBA1}">
      <dgm:prSet/>
      <dgm:spPr/>
      <dgm:t>
        <a:bodyPr/>
        <a:lstStyle/>
        <a:p>
          <a:endParaRPr lang="en-US"/>
        </a:p>
      </dgm:t>
    </dgm:pt>
    <dgm:pt modelId="{DE0A6F27-238E-4315-8196-C417F47272D0}">
      <dgm:prSet/>
      <dgm:spPr/>
      <dgm:t>
        <a:bodyPr/>
        <a:lstStyle/>
        <a:p>
          <a:r>
            <a:rPr lang="en-US"/>
            <a:t>This caused cutbacks in other industries and led to a downturn in the economy.</a:t>
          </a:r>
        </a:p>
      </dgm:t>
    </dgm:pt>
    <dgm:pt modelId="{E08119A3-F53C-44FE-83C1-AD56884195BD}" type="parTrans" cxnId="{04FC4FF9-2C2B-49E9-B901-7017D00387EC}">
      <dgm:prSet/>
      <dgm:spPr/>
      <dgm:t>
        <a:bodyPr/>
        <a:lstStyle/>
        <a:p>
          <a:endParaRPr lang="en-US"/>
        </a:p>
      </dgm:t>
    </dgm:pt>
    <dgm:pt modelId="{04DCABD3-5E91-4556-8AB7-AD9117C0469B}" type="sibTrans" cxnId="{04FC4FF9-2C2B-49E9-B901-7017D00387EC}">
      <dgm:prSet/>
      <dgm:spPr/>
      <dgm:t>
        <a:bodyPr/>
        <a:lstStyle/>
        <a:p>
          <a:endParaRPr lang="en-US"/>
        </a:p>
      </dgm:t>
    </dgm:pt>
    <dgm:pt modelId="{60B68D5C-08DA-4894-90F3-CE2318BEF1F1}">
      <dgm:prSet/>
      <dgm:spPr/>
      <dgm:t>
        <a:bodyPr/>
        <a:lstStyle/>
        <a:p>
          <a:r>
            <a:rPr lang="en-US"/>
            <a:t>Monetary, tariff and federal tax policies of the government favored special business interests over national ones.</a:t>
          </a:r>
        </a:p>
      </dgm:t>
    </dgm:pt>
    <dgm:pt modelId="{624577F3-A6D4-49E9-889F-1FF7A67293A6}" type="parTrans" cxnId="{77050C2E-6800-43BE-A49F-6534F4080946}">
      <dgm:prSet/>
      <dgm:spPr/>
      <dgm:t>
        <a:bodyPr/>
        <a:lstStyle/>
        <a:p>
          <a:endParaRPr lang="en-US"/>
        </a:p>
      </dgm:t>
    </dgm:pt>
    <dgm:pt modelId="{F9091861-6A1C-46C7-80BE-D9C681799BE8}" type="sibTrans" cxnId="{77050C2E-6800-43BE-A49F-6534F4080946}">
      <dgm:prSet/>
      <dgm:spPr/>
      <dgm:t>
        <a:bodyPr/>
        <a:lstStyle/>
        <a:p>
          <a:endParaRPr lang="en-US"/>
        </a:p>
      </dgm:t>
    </dgm:pt>
    <dgm:pt modelId="{80EB8EF7-2E0F-4015-8E63-64D796BF27CA}">
      <dgm:prSet/>
      <dgm:spPr/>
      <dgm:t>
        <a:bodyPr/>
        <a:lstStyle/>
        <a:p>
          <a:r>
            <a:rPr lang="en-US"/>
            <a:t>Faulty banking system</a:t>
          </a:r>
        </a:p>
      </dgm:t>
    </dgm:pt>
    <dgm:pt modelId="{DFC72D90-FC71-4C2A-82AA-7596E7CF7268}" type="parTrans" cxnId="{FF5F15AD-83F4-4803-B463-A667002BE5D1}">
      <dgm:prSet/>
      <dgm:spPr/>
      <dgm:t>
        <a:bodyPr/>
        <a:lstStyle/>
        <a:p>
          <a:endParaRPr lang="en-US"/>
        </a:p>
      </dgm:t>
    </dgm:pt>
    <dgm:pt modelId="{01A2E209-3F51-4C0B-A64E-16DC5D3879DF}" type="sibTrans" cxnId="{FF5F15AD-83F4-4803-B463-A667002BE5D1}">
      <dgm:prSet/>
      <dgm:spPr/>
      <dgm:t>
        <a:bodyPr/>
        <a:lstStyle/>
        <a:p>
          <a:endParaRPr lang="en-US"/>
        </a:p>
      </dgm:t>
    </dgm:pt>
    <dgm:pt modelId="{651FBD93-AA76-4896-98F1-28E18CE1C78C}">
      <dgm:prSet/>
      <dgm:spPr/>
      <dgm:t>
        <a:bodyPr/>
        <a:lstStyle/>
        <a:p>
          <a:r>
            <a:rPr lang="en-US"/>
            <a:t>Excesses in consumer credit</a:t>
          </a:r>
        </a:p>
      </dgm:t>
    </dgm:pt>
    <dgm:pt modelId="{71CBD077-24C0-4DAA-A7AF-00CA2E3CA015}" type="parTrans" cxnId="{A811B280-BA86-4C76-8DBF-BBE396AABF26}">
      <dgm:prSet/>
      <dgm:spPr/>
      <dgm:t>
        <a:bodyPr/>
        <a:lstStyle/>
        <a:p>
          <a:endParaRPr lang="en-US"/>
        </a:p>
      </dgm:t>
    </dgm:pt>
    <dgm:pt modelId="{64CB1EE0-21FB-4532-A7B0-B8A521D4A929}" type="sibTrans" cxnId="{A811B280-BA86-4C76-8DBF-BBE396AABF26}">
      <dgm:prSet/>
      <dgm:spPr/>
      <dgm:t>
        <a:bodyPr/>
        <a:lstStyle/>
        <a:p>
          <a:endParaRPr lang="en-US"/>
        </a:p>
      </dgm:t>
    </dgm:pt>
    <dgm:pt modelId="{7D11C814-942E-BE45-9202-1E9113D72081}" type="pres">
      <dgm:prSet presAssocID="{4EBEDB66-58CE-4C1A-8180-3690E6A669AD}" presName="diagram" presStyleCnt="0">
        <dgm:presLayoutVars>
          <dgm:dir/>
          <dgm:resizeHandles val="exact"/>
        </dgm:presLayoutVars>
      </dgm:prSet>
      <dgm:spPr/>
    </dgm:pt>
    <dgm:pt modelId="{F742BD8D-6F7E-A045-A9DC-2427F6AF7691}" type="pres">
      <dgm:prSet presAssocID="{79394B5F-DF61-4D2D-BAC5-F7730BDA7FD2}" presName="node" presStyleLbl="node1" presStyleIdx="0" presStyleCnt="5">
        <dgm:presLayoutVars>
          <dgm:bulletEnabled val="1"/>
        </dgm:presLayoutVars>
      </dgm:prSet>
      <dgm:spPr/>
    </dgm:pt>
    <dgm:pt modelId="{EB664BEF-DAF2-E549-B3E4-02E25DD7CAF7}" type="pres">
      <dgm:prSet presAssocID="{1206C261-2853-4F0A-B9ED-DFA13AC08D39}" presName="sibTrans" presStyleCnt="0"/>
      <dgm:spPr/>
    </dgm:pt>
    <dgm:pt modelId="{1CDCADD6-B43D-DD4C-B2F8-A1091377597F}" type="pres">
      <dgm:prSet presAssocID="{2C7D1FCB-95F7-443E-8D63-6C01E722BBE0}" presName="node" presStyleLbl="node1" presStyleIdx="1" presStyleCnt="5">
        <dgm:presLayoutVars>
          <dgm:bulletEnabled val="1"/>
        </dgm:presLayoutVars>
      </dgm:prSet>
      <dgm:spPr/>
    </dgm:pt>
    <dgm:pt modelId="{B970C967-B3FA-5446-855E-6A7D180C6363}" type="pres">
      <dgm:prSet presAssocID="{513EE0D0-F4E6-47FA-86A9-4574471EA475}" presName="sibTrans" presStyleCnt="0"/>
      <dgm:spPr/>
    </dgm:pt>
    <dgm:pt modelId="{F860F24F-7F94-1B46-BABD-3D66B322A91E}" type="pres">
      <dgm:prSet presAssocID="{60B68D5C-08DA-4894-90F3-CE2318BEF1F1}" presName="node" presStyleLbl="node1" presStyleIdx="2" presStyleCnt="5">
        <dgm:presLayoutVars>
          <dgm:bulletEnabled val="1"/>
        </dgm:presLayoutVars>
      </dgm:prSet>
      <dgm:spPr/>
    </dgm:pt>
    <dgm:pt modelId="{BDFF58C1-922E-824B-8060-5186737CC646}" type="pres">
      <dgm:prSet presAssocID="{F9091861-6A1C-46C7-80BE-D9C681799BE8}" presName="sibTrans" presStyleCnt="0"/>
      <dgm:spPr/>
    </dgm:pt>
    <dgm:pt modelId="{948E04C2-1998-174D-850D-701C3CBA3AFA}" type="pres">
      <dgm:prSet presAssocID="{80EB8EF7-2E0F-4015-8E63-64D796BF27CA}" presName="node" presStyleLbl="node1" presStyleIdx="3" presStyleCnt="5">
        <dgm:presLayoutVars>
          <dgm:bulletEnabled val="1"/>
        </dgm:presLayoutVars>
      </dgm:prSet>
      <dgm:spPr/>
    </dgm:pt>
    <dgm:pt modelId="{71B90443-755E-1746-966F-BB708D7ED428}" type="pres">
      <dgm:prSet presAssocID="{01A2E209-3F51-4C0B-A64E-16DC5D3879DF}" presName="sibTrans" presStyleCnt="0"/>
      <dgm:spPr/>
    </dgm:pt>
    <dgm:pt modelId="{88BED22C-3FFE-DD4C-9CCB-1D2A75D337E1}" type="pres">
      <dgm:prSet presAssocID="{651FBD93-AA76-4896-98F1-28E18CE1C78C}" presName="node" presStyleLbl="node1" presStyleIdx="4" presStyleCnt="5">
        <dgm:presLayoutVars>
          <dgm:bulletEnabled val="1"/>
        </dgm:presLayoutVars>
      </dgm:prSet>
      <dgm:spPr/>
    </dgm:pt>
  </dgm:ptLst>
  <dgm:cxnLst>
    <dgm:cxn modelId="{07E11015-8175-0948-AB57-7AB1900FF789}" type="presOf" srcId="{60B68D5C-08DA-4894-90F3-CE2318BEF1F1}" destId="{F860F24F-7F94-1B46-BABD-3D66B322A91E}" srcOrd="0" destOrd="0" presId="urn:microsoft.com/office/officeart/2005/8/layout/default"/>
    <dgm:cxn modelId="{77050C2E-6800-43BE-A49F-6534F4080946}" srcId="{4EBEDB66-58CE-4C1A-8180-3690E6A669AD}" destId="{60B68D5C-08DA-4894-90F3-CE2318BEF1F1}" srcOrd="2" destOrd="0" parTransId="{624577F3-A6D4-49E9-889F-1FF7A67293A6}" sibTransId="{F9091861-6A1C-46C7-80BE-D9C681799BE8}"/>
    <dgm:cxn modelId="{E3C7B24A-5E42-3A41-B538-00CF4636CF60}" type="presOf" srcId="{DE0A6F27-238E-4315-8196-C417F47272D0}" destId="{1CDCADD6-B43D-DD4C-B2F8-A1091377597F}" srcOrd="0" destOrd="1" presId="urn:microsoft.com/office/officeart/2005/8/layout/default"/>
    <dgm:cxn modelId="{EBB98F59-3E28-4682-B72D-D0272EE7D7A0}" srcId="{4EBEDB66-58CE-4C1A-8180-3690E6A669AD}" destId="{79394B5F-DF61-4D2D-BAC5-F7730BDA7FD2}" srcOrd="0" destOrd="0" parTransId="{DD22D7F0-05DB-417C-97C1-DC4A659C8548}" sibTransId="{1206C261-2853-4F0A-B9ED-DFA13AC08D39}"/>
    <dgm:cxn modelId="{0464AB5B-A3CB-4647-9FA4-653F224E0032}" type="presOf" srcId="{651FBD93-AA76-4896-98F1-28E18CE1C78C}" destId="{88BED22C-3FFE-DD4C-9CCB-1D2A75D337E1}" srcOrd="0" destOrd="0" presId="urn:microsoft.com/office/officeart/2005/8/layout/default"/>
    <dgm:cxn modelId="{38529672-137E-104F-8CD2-73A9C767A1CA}" type="presOf" srcId="{707CD4C8-28C3-4F20-8481-DA19F4C5ACCB}" destId="{F742BD8D-6F7E-A045-A9DC-2427F6AF7691}" srcOrd="0" destOrd="1" presId="urn:microsoft.com/office/officeart/2005/8/layout/default"/>
    <dgm:cxn modelId="{A811B280-BA86-4C76-8DBF-BBE396AABF26}" srcId="{4EBEDB66-58CE-4C1A-8180-3690E6A669AD}" destId="{651FBD93-AA76-4896-98F1-28E18CE1C78C}" srcOrd="4" destOrd="0" parTransId="{71CBD077-24C0-4DAA-A7AF-00CA2E3CA015}" sibTransId="{64CB1EE0-21FB-4532-A7B0-B8A521D4A929}"/>
    <dgm:cxn modelId="{B973AA88-85BC-BF49-8359-755C8338E275}" type="presOf" srcId="{80EB8EF7-2E0F-4015-8E63-64D796BF27CA}" destId="{948E04C2-1998-174D-850D-701C3CBA3AFA}" srcOrd="0" destOrd="0" presId="urn:microsoft.com/office/officeart/2005/8/layout/default"/>
    <dgm:cxn modelId="{BF6F4293-AF82-534E-AEEF-CAF6E77C6E09}" type="presOf" srcId="{4EBEDB66-58CE-4C1A-8180-3690E6A669AD}" destId="{7D11C814-942E-BE45-9202-1E9113D72081}" srcOrd="0" destOrd="0" presId="urn:microsoft.com/office/officeart/2005/8/layout/default"/>
    <dgm:cxn modelId="{754EAEA8-77C5-4436-9A31-C7E21D0F2E6B}" srcId="{79394B5F-DF61-4D2D-BAC5-F7730BDA7FD2}" destId="{707CD4C8-28C3-4F20-8481-DA19F4C5ACCB}" srcOrd="0" destOrd="0" parTransId="{7D90AFE9-CDAA-45EF-A7B5-DA7220CDAE73}" sibTransId="{D2C16265-3400-4E87-9EB3-2AB2820C1CB3}"/>
    <dgm:cxn modelId="{FF5F15AD-83F4-4803-B463-A667002BE5D1}" srcId="{4EBEDB66-58CE-4C1A-8180-3690E6A669AD}" destId="{80EB8EF7-2E0F-4015-8E63-64D796BF27CA}" srcOrd="3" destOrd="0" parTransId="{DFC72D90-FC71-4C2A-82AA-7596E7CF7268}" sibTransId="{01A2E209-3F51-4C0B-A64E-16DC5D3879DF}"/>
    <dgm:cxn modelId="{41FC38F2-D105-46FB-919E-C8CC216EEBA1}" srcId="{4EBEDB66-58CE-4C1A-8180-3690E6A669AD}" destId="{2C7D1FCB-95F7-443E-8D63-6C01E722BBE0}" srcOrd="1" destOrd="0" parTransId="{1476E755-0463-40E0-ACE9-C140884C5052}" sibTransId="{513EE0D0-F4E6-47FA-86A9-4574471EA475}"/>
    <dgm:cxn modelId="{898D9AF4-7104-1541-8130-6BC0CD49E7DE}" type="presOf" srcId="{79394B5F-DF61-4D2D-BAC5-F7730BDA7FD2}" destId="{F742BD8D-6F7E-A045-A9DC-2427F6AF7691}" srcOrd="0" destOrd="0" presId="urn:microsoft.com/office/officeart/2005/8/layout/default"/>
    <dgm:cxn modelId="{04FC4FF9-2C2B-49E9-B901-7017D00387EC}" srcId="{2C7D1FCB-95F7-443E-8D63-6C01E722BBE0}" destId="{DE0A6F27-238E-4315-8196-C417F47272D0}" srcOrd="0" destOrd="0" parTransId="{E08119A3-F53C-44FE-83C1-AD56884195BD}" sibTransId="{04DCABD3-5E91-4556-8AB7-AD9117C0469B}"/>
    <dgm:cxn modelId="{29AD9FFE-E882-F646-B4AD-4EFABA3A534F}" type="presOf" srcId="{2C7D1FCB-95F7-443E-8D63-6C01E722BBE0}" destId="{1CDCADD6-B43D-DD4C-B2F8-A1091377597F}" srcOrd="0" destOrd="0" presId="urn:microsoft.com/office/officeart/2005/8/layout/default"/>
    <dgm:cxn modelId="{DEE714E7-003A-EF4A-9CF0-041C134AE02E}" type="presParOf" srcId="{7D11C814-942E-BE45-9202-1E9113D72081}" destId="{F742BD8D-6F7E-A045-A9DC-2427F6AF7691}" srcOrd="0" destOrd="0" presId="urn:microsoft.com/office/officeart/2005/8/layout/default"/>
    <dgm:cxn modelId="{F9F6F6BC-1C39-9942-B2D6-CA5F435750BD}" type="presParOf" srcId="{7D11C814-942E-BE45-9202-1E9113D72081}" destId="{EB664BEF-DAF2-E549-B3E4-02E25DD7CAF7}" srcOrd="1" destOrd="0" presId="urn:microsoft.com/office/officeart/2005/8/layout/default"/>
    <dgm:cxn modelId="{0513010E-A4E1-9148-93F9-D61A6993AB97}" type="presParOf" srcId="{7D11C814-942E-BE45-9202-1E9113D72081}" destId="{1CDCADD6-B43D-DD4C-B2F8-A1091377597F}" srcOrd="2" destOrd="0" presId="urn:microsoft.com/office/officeart/2005/8/layout/default"/>
    <dgm:cxn modelId="{40FCC8E2-850C-8C48-8597-D240BB3869AB}" type="presParOf" srcId="{7D11C814-942E-BE45-9202-1E9113D72081}" destId="{B970C967-B3FA-5446-855E-6A7D180C6363}" srcOrd="3" destOrd="0" presId="urn:microsoft.com/office/officeart/2005/8/layout/default"/>
    <dgm:cxn modelId="{FD55B945-AB80-2148-9ED1-7818335CB3FD}" type="presParOf" srcId="{7D11C814-942E-BE45-9202-1E9113D72081}" destId="{F860F24F-7F94-1B46-BABD-3D66B322A91E}" srcOrd="4" destOrd="0" presId="urn:microsoft.com/office/officeart/2005/8/layout/default"/>
    <dgm:cxn modelId="{3C6FF146-2EF4-A742-95A8-70180C5CC5E3}" type="presParOf" srcId="{7D11C814-942E-BE45-9202-1E9113D72081}" destId="{BDFF58C1-922E-824B-8060-5186737CC646}" srcOrd="5" destOrd="0" presId="urn:microsoft.com/office/officeart/2005/8/layout/default"/>
    <dgm:cxn modelId="{D184998A-C2C7-9143-A804-43FC32975DF6}" type="presParOf" srcId="{7D11C814-942E-BE45-9202-1E9113D72081}" destId="{948E04C2-1998-174D-850D-701C3CBA3AFA}" srcOrd="6" destOrd="0" presId="urn:microsoft.com/office/officeart/2005/8/layout/default"/>
    <dgm:cxn modelId="{AA2EF863-0365-B841-9DA1-50A15E336B1E}" type="presParOf" srcId="{7D11C814-942E-BE45-9202-1E9113D72081}" destId="{71B90443-755E-1746-966F-BB708D7ED428}" srcOrd="7" destOrd="0" presId="urn:microsoft.com/office/officeart/2005/8/layout/default"/>
    <dgm:cxn modelId="{B7F66B22-5BCD-914E-B059-125DD74E5F95}" type="presParOf" srcId="{7D11C814-942E-BE45-9202-1E9113D72081}" destId="{88BED22C-3FFE-DD4C-9CCB-1D2A75D337E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77E68A-5615-4A3F-B387-9B1552651D21}"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8FD43527-13AB-47DA-9588-73742BF57D17}">
      <dgm:prSet/>
      <dgm:spPr/>
      <dgm:t>
        <a:bodyPr/>
        <a:lstStyle/>
        <a:p>
          <a:r>
            <a:rPr lang="en-US"/>
            <a:t>When banks failed, the life savings were lost, leaving many Americans destitute. </a:t>
          </a:r>
        </a:p>
      </dgm:t>
    </dgm:pt>
    <dgm:pt modelId="{FEB3B767-D77D-4C44-A2F5-C754DADC7E88}" type="parTrans" cxnId="{B27F8F8E-941E-4D63-9886-784F8334F726}">
      <dgm:prSet/>
      <dgm:spPr/>
      <dgm:t>
        <a:bodyPr/>
        <a:lstStyle/>
        <a:p>
          <a:endParaRPr lang="en-US"/>
        </a:p>
      </dgm:t>
    </dgm:pt>
    <dgm:pt modelId="{1E2D8FDD-9FE0-4F38-B5BE-607681F7554E}" type="sibTrans" cxnId="{B27F8F8E-941E-4D63-9886-784F8334F726}">
      <dgm:prSet/>
      <dgm:spPr/>
      <dgm:t>
        <a:bodyPr/>
        <a:lstStyle/>
        <a:p>
          <a:endParaRPr lang="en-US"/>
        </a:p>
      </dgm:t>
    </dgm:pt>
    <dgm:pt modelId="{A3632DCF-EEBA-4F3D-BF98-DA18483C21F8}">
      <dgm:prSet/>
      <dgm:spPr/>
      <dgm:t>
        <a:bodyPr/>
        <a:lstStyle/>
        <a:p>
          <a:r>
            <a:rPr lang="en-US"/>
            <a:t>With no job and no savings, thousands of Americans lost their homes.</a:t>
          </a:r>
        </a:p>
      </dgm:t>
    </dgm:pt>
    <dgm:pt modelId="{CB7A2888-0C99-4215-816C-406EA3CC55FE}" type="parTrans" cxnId="{7B9D86F1-4325-4F0B-83E7-46F697BE77AE}">
      <dgm:prSet/>
      <dgm:spPr/>
      <dgm:t>
        <a:bodyPr/>
        <a:lstStyle/>
        <a:p>
          <a:endParaRPr lang="en-US"/>
        </a:p>
      </dgm:t>
    </dgm:pt>
    <dgm:pt modelId="{17BF9F5C-2511-4EE4-874A-009DC8DDB5C7}" type="sibTrans" cxnId="{7B9D86F1-4325-4F0B-83E7-46F697BE77AE}">
      <dgm:prSet/>
      <dgm:spPr/>
      <dgm:t>
        <a:bodyPr/>
        <a:lstStyle/>
        <a:p>
          <a:endParaRPr lang="en-US"/>
        </a:p>
      </dgm:t>
    </dgm:pt>
    <dgm:pt modelId="{31AB1009-5F66-4408-A9DE-0F6D6A337072}">
      <dgm:prSet/>
      <dgm:spPr/>
      <dgm:t>
        <a:bodyPr/>
        <a:lstStyle/>
        <a:p>
          <a:r>
            <a:rPr lang="en-US"/>
            <a:t>The poor congregated in cardboard shacks in so-called Hoovervilles on the edges of cities across the nation; hundreds of thousands of the unemployed roamed the country on foot and in boxcars in futile search of jobs. </a:t>
          </a:r>
        </a:p>
      </dgm:t>
    </dgm:pt>
    <dgm:pt modelId="{3DEAB2C1-3947-4B03-86D3-8A02C9A5A855}" type="parTrans" cxnId="{7368E21E-5A36-4A41-8549-ED03EA77D207}">
      <dgm:prSet/>
      <dgm:spPr/>
      <dgm:t>
        <a:bodyPr/>
        <a:lstStyle/>
        <a:p>
          <a:endParaRPr lang="en-US"/>
        </a:p>
      </dgm:t>
    </dgm:pt>
    <dgm:pt modelId="{48F3E8EC-61FB-4D6A-8F82-B1CD967AE48C}" type="sibTrans" cxnId="{7368E21E-5A36-4A41-8549-ED03EA77D207}">
      <dgm:prSet/>
      <dgm:spPr/>
      <dgm:t>
        <a:bodyPr/>
        <a:lstStyle/>
        <a:p>
          <a:endParaRPr lang="en-US"/>
        </a:p>
      </dgm:t>
    </dgm:pt>
    <dgm:pt modelId="{2C073E4D-544B-4A1A-99A9-7F1B09BFD026}">
      <dgm:prSet/>
      <dgm:spPr/>
      <dgm:t>
        <a:bodyPr/>
        <a:lstStyle/>
        <a:p>
          <a:r>
            <a:rPr lang="en-US" dirty="0"/>
            <a:t>Although few starved, hunger and malnutrition affected many; soup kitchens and bread lines could be found in every US city.</a:t>
          </a:r>
        </a:p>
      </dgm:t>
    </dgm:pt>
    <dgm:pt modelId="{4F0D9B6E-B963-4540-8961-B9F73B50EEA5}" type="parTrans" cxnId="{6D913B40-9FD7-45F4-8033-CB10C5935462}">
      <dgm:prSet/>
      <dgm:spPr/>
      <dgm:t>
        <a:bodyPr/>
        <a:lstStyle/>
        <a:p>
          <a:endParaRPr lang="en-US"/>
        </a:p>
      </dgm:t>
    </dgm:pt>
    <dgm:pt modelId="{175C448E-7D7C-4F06-B2A4-FFF66AC51800}" type="sibTrans" cxnId="{6D913B40-9FD7-45F4-8033-CB10C5935462}">
      <dgm:prSet/>
      <dgm:spPr/>
      <dgm:t>
        <a:bodyPr/>
        <a:lstStyle/>
        <a:p>
          <a:endParaRPr lang="en-US"/>
        </a:p>
      </dgm:t>
    </dgm:pt>
    <dgm:pt modelId="{1EE4923A-BA66-C647-A39B-36C3DD8DEA6F}" type="pres">
      <dgm:prSet presAssocID="{8077E68A-5615-4A3F-B387-9B1552651D21}" presName="linear" presStyleCnt="0">
        <dgm:presLayoutVars>
          <dgm:animLvl val="lvl"/>
          <dgm:resizeHandles val="exact"/>
        </dgm:presLayoutVars>
      </dgm:prSet>
      <dgm:spPr/>
    </dgm:pt>
    <dgm:pt modelId="{971AD858-E12E-C747-BAAD-9691574E0AE2}" type="pres">
      <dgm:prSet presAssocID="{8FD43527-13AB-47DA-9588-73742BF57D17}" presName="parentText" presStyleLbl="node1" presStyleIdx="0" presStyleCnt="4">
        <dgm:presLayoutVars>
          <dgm:chMax val="0"/>
          <dgm:bulletEnabled val="1"/>
        </dgm:presLayoutVars>
      </dgm:prSet>
      <dgm:spPr/>
    </dgm:pt>
    <dgm:pt modelId="{9BCD9A69-A3C5-1F45-93F9-CD47A8724231}" type="pres">
      <dgm:prSet presAssocID="{1E2D8FDD-9FE0-4F38-B5BE-607681F7554E}" presName="spacer" presStyleCnt="0"/>
      <dgm:spPr/>
    </dgm:pt>
    <dgm:pt modelId="{EF005331-F42B-B941-9E3A-4CE8B9CCC101}" type="pres">
      <dgm:prSet presAssocID="{A3632DCF-EEBA-4F3D-BF98-DA18483C21F8}" presName="parentText" presStyleLbl="node1" presStyleIdx="1" presStyleCnt="4">
        <dgm:presLayoutVars>
          <dgm:chMax val="0"/>
          <dgm:bulletEnabled val="1"/>
        </dgm:presLayoutVars>
      </dgm:prSet>
      <dgm:spPr/>
    </dgm:pt>
    <dgm:pt modelId="{73381B05-5CD4-AE4C-97C2-6B2C9C20E1DA}" type="pres">
      <dgm:prSet presAssocID="{17BF9F5C-2511-4EE4-874A-009DC8DDB5C7}" presName="spacer" presStyleCnt="0"/>
      <dgm:spPr/>
    </dgm:pt>
    <dgm:pt modelId="{D385FF28-84EE-C248-B7F3-B3D326AC099D}" type="pres">
      <dgm:prSet presAssocID="{31AB1009-5F66-4408-A9DE-0F6D6A337072}" presName="parentText" presStyleLbl="node1" presStyleIdx="2" presStyleCnt="4">
        <dgm:presLayoutVars>
          <dgm:chMax val="0"/>
          <dgm:bulletEnabled val="1"/>
        </dgm:presLayoutVars>
      </dgm:prSet>
      <dgm:spPr/>
    </dgm:pt>
    <dgm:pt modelId="{1C6C3AFD-ECA3-014F-B70D-CE4867451097}" type="pres">
      <dgm:prSet presAssocID="{48F3E8EC-61FB-4D6A-8F82-B1CD967AE48C}" presName="spacer" presStyleCnt="0"/>
      <dgm:spPr/>
    </dgm:pt>
    <dgm:pt modelId="{2D558549-06B3-564A-8C93-AB53CB573804}" type="pres">
      <dgm:prSet presAssocID="{2C073E4D-544B-4A1A-99A9-7F1B09BFD026}" presName="parentText" presStyleLbl="node1" presStyleIdx="3" presStyleCnt="4">
        <dgm:presLayoutVars>
          <dgm:chMax val="0"/>
          <dgm:bulletEnabled val="1"/>
        </dgm:presLayoutVars>
      </dgm:prSet>
      <dgm:spPr/>
    </dgm:pt>
  </dgm:ptLst>
  <dgm:cxnLst>
    <dgm:cxn modelId="{7368E21E-5A36-4A41-8549-ED03EA77D207}" srcId="{8077E68A-5615-4A3F-B387-9B1552651D21}" destId="{31AB1009-5F66-4408-A9DE-0F6D6A337072}" srcOrd="2" destOrd="0" parTransId="{3DEAB2C1-3947-4B03-86D3-8A02C9A5A855}" sibTransId="{48F3E8EC-61FB-4D6A-8F82-B1CD967AE48C}"/>
    <dgm:cxn modelId="{6D913B40-9FD7-45F4-8033-CB10C5935462}" srcId="{8077E68A-5615-4A3F-B387-9B1552651D21}" destId="{2C073E4D-544B-4A1A-99A9-7F1B09BFD026}" srcOrd="3" destOrd="0" parTransId="{4F0D9B6E-B963-4540-8961-B9F73B50EEA5}" sibTransId="{175C448E-7D7C-4F06-B2A4-FFF66AC51800}"/>
    <dgm:cxn modelId="{A0E8AF85-5E8C-2B4F-B8E8-648A935FFCC5}" type="presOf" srcId="{2C073E4D-544B-4A1A-99A9-7F1B09BFD026}" destId="{2D558549-06B3-564A-8C93-AB53CB573804}" srcOrd="0" destOrd="0" presId="urn:microsoft.com/office/officeart/2005/8/layout/vList2"/>
    <dgm:cxn modelId="{B27F8F8E-941E-4D63-9886-784F8334F726}" srcId="{8077E68A-5615-4A3F-B387-9B1552651D21}" destId="{8FD43527-13AB-47DA-9588-73742BF57D17}" srcOrd="0" destOrd="0" parTransId="{FEB3B767-D77D-4C44-A2F5-C754DADC7E88}" sibTransId="{1E2D8FDD-9FE0-4F38-B5BE-607681F7554E}"/>
    <dgm:cxn modelId="{7CC8D3A1-CA87-D04D-9C7E-B62F10003772}" type="presOf" srcId="{A3632DCF-EEBA-4F3D-BF98-DA18483C21F8}" destId="{EF005331-F42B-B941-9E3A-4CE8B9CCC101}" srcOrd="0" destOrd="0" presId="urn:microsoft.com/office/officeart/2005/8/layout/vList2"/>
    <dgm:cxn modelId="{7C6EAAA3-9FF0-1C42-BAEB-B23E91D50679}" type="presOf" srcId="{31AB1009-5F66-4408-A9DE-0F6D6A337072}" destId="{D385FF28-84EE-C248-B7F3-B3D326AC099D}" srcOrd="0" destOrd="0" presId="urn:microsoft.com/office/officeart/2005/8/layout/vList2"/>
    <dgm:cxn modelId="{363EB8B6-B41D-164A-9867-A286D745B7C6}" type="presOf" srcId="{8077E68A-5615-4A3F-B387-9B1552651D21}" destId="{1EE4923A-BA66-C647-A39B-36C3DD8DEA6F}" srcOrd="0" destOrd="0" presId="urn:microsoft.com/office/officeart/2005/8/layout/vList2"/>
    <dgm:cxn modelId="{D7033DBD-D034-FD46-A5D5-C767228C7A55}" type="presOf" srcId="{8FD43527-13AB-47DA-9588-73742BF57D17}" destId="{971AD858-E12E-C747-BAAD-9691574E0AE2}" srcOrd="0" destOrd="0" presId="urn:microsoft.com/office/officeart/2005/8/layout/vList2"/>
    <dgm:cxn modelId="{7B9D86F1-4325-4F0B-83E7-46F697BE77AE}" srcId="{8077E68A-5615-4A3F-B387-9B1552651D21}" destId="{A3632DCF-EEBA-4F3D-BF98-DA18483C21F8}" srcOrd="1" destOrd="0" parTransId="{CB7A2888-0C99-4215-816C-406EA3CC55FE}" sibTransId="{17BF9F5C-2511-4EE4-874A-009DC8DDB5C7}"/>
    <dgm:cxn modelId="{97F94A32-EDCF-8C48-A82E-8EBA4DAE5EFE}" type="presParOf" srcId="{1EE4923A-BA66-C647-A39B-36C3DD8DEA6F}" destId="{971AD858-E12E-C747-BAAD-9691574E0AE2}" srcOrd="0" destOrd="0" presId="urn:microsoft.com/office/officeart/2005/8/layout/vList2"/>
    <dgm:cxn modelId="{015D0ED8-E9F5-9946-BCC1-F310305A6A78}" type="presParOf" srcId="{1EE4923A-BA66-C647-A39B-36C3DD8DEA6F}" destId="{9BCD9A69-A3C5-1F45-93F9-CD47A8724231}" srcOrd="1" destOrd="0" presId="urn:microsoft.com/office/officeart/2005/8/layout/vList2"/>
    <dgm:cxn modelId="{17D52EFE-E845-AA4B-9794-E753895998AF}" type="presParOf" srcId="{1EE4923A-BA66-C647-A39B-36C3DD8DEA6F}" destId="{EF005331-F42B-B941-9E3A-4CE8B9CCC101}" srcOrd="2" destOrd="0" presId="urn:microsoft.com/office/officeart/2005/8/layout/vList2"/>
    <dgm:cxn modelId="{E0AFF959-C551-D943-9391-4A6CAB731360}" type="presParOf" srcId="{1EE4923A-BA66-C647-A39B-36C3DD8DEA6F}" destId="{73381B05-5CD4-AE4C-97C2-6B2C9C20E1DA}" srcOrd="3" destOrd="0" presId="urn:microsoft.com/office/officeart/2005/8/layout/vList2"/>
    <dgm:cxn modelId="{881B9EBB-61B5-0C4A-9B75-B1ADA8D3E505}" type="presParOf" srcId="{1EE4923A-BA66-C647-A39B-36C3DD8DEA6F}" destId="{D385FF28-84EE-C248-B7F3-B3D326AC099D}" srcOrd="4" destOrd="0" presId="urn:microsoft.com/office/officeart/2005/8/layout/vList2"/>
    <dgm:cxn modelId="{637ED736-7945-8F42-852D-F907167EEF1C}" type="presParOf" srcId="{1EE4923A-BA66-C647-A39B-36C3DD8DEA6F}" destId="{1C6C3AFD-ECA3-014F-B70D-CE4867451097}" srcOrd="5" destOrd="0" presId="urn:microsoft.com/office/officeart/2005/8/layout/vList2"/>
    <dgm:cxn modelId="{5AB4CE35-E353-E644-974A-54FDFF09759B}" type="presParOf" srcId="{1EE4923A-BA66-C647-A39B-36C3DD8DEA6F}" destId="{2D558549-06B3-564A-8C93-AB53CB57380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0CC713-22B2-4D38-BEED-FFDD5DB6007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7B9589D-FC2D-4F8D-BFFF-93B3E0A0629F}">
      <dgm:prSet/>
      <dgm:spPr/>
      <dgm:t>
        <a:bodyPr/>
        <a:lstStyle/>
        <a:p>
          <a:r>
            <a:rPr lang="en-US" dirty="0"/>
            <a:t>1879-89:  8 percent</a:t>
          </a:r>
        </a:p>
      </dgm:t>
    </dgm:pt>
    <dgm:pt modelId="{4B2FCBB8-F633-4A84-B236-826BCC5F7D5D}" type="parTrans" cxnId="{0F84D049-5AB6-4491-B4E8-DE8854911057}">
      <dgm:prSet/>
      <dgm:spPr/>
      <dgm:t>
        <a:bodyPr/>
        <a:lstStyle/>
        <a:p>
          <a:endParaRPr lang="en-US"/>
        </a:p>
      </dgm:t>
    </dgm:pt>
    <dgm:pt modelId="{66736837-61D3-4EFB-97BA-5E7F6CA6F481}" type="sibTrans" cxnId="{0F84D049-5AB6-4491-B4E8-DE8854911057}">
      <dgm:prSet/>
      <dgm:spPr/>
      <dgm:t>
        <a:bodyPr/>
        <a:lstStyle/>
        <a:p>
          <a:endParaRPr lang="en-US"/>
        </a:p>
      </dgm:t>
    </dgm:pt>
    <dgm:pt modelId="{AEFEF452-ABED-435C-8310-532640B9EE95}">
      <dgm:prSet/>
      <dgm:spPr/>
      <dgm:t>
        <a:bodyPr/>
        <a:lstStyle/>
        <a:p>
          <a:r>
            <a:rPr lang="en-US" dirty="0"/>
            <a:t>1889-99:  10 percent</a:t>
          </a:r>
        </a:p>
      </dgm:t>
    </dgm:pt>
    <dgm:pt modelId="{5CB7BBF2-86BB-4C51-889E-9FB236DBBB24}" type="parTrans" cxnId="{1C787B79-A47B-4B93-A131-1E3D7E70161D}">
      <dgm:prSet/>
      <dgm:spPr/>
      <dgm:t>
        <a:bodyPr/>
        <a:lstStyle/>
        <a:p>
          <a:endParaRPr lang="en-US"/>
        </a:p>
      </dgm:t>
    </dgm:pt>
    <dgm:pt modelId="{55ABDDE3-106C-4B87-82A2-5A775A39D3D0}" type="sibTrans" cxnId="{1C787B79-A47B-4B93-A131-1E3D7E70161D}">
      <dgm:prSet/>
      <dgm:spPr/>
      <dgm:t>
        <a:bodyPr/>
        <a:lstStyle/>
        <a:p>
          <a:endParaRPr lang="en-US"/>
        </a:p>
      </dgm:t>
    </dgm:pt>
    <dgm:pt modelId="{4971A9A7-834B-474E-93E5-0273C3B36137}">
      <dgm:prSet/>
      <dgm:spPr/>
      <dgm:t>
        <a:bodyPr/>
        <a:lstStyle/>
        <a:p>
          <a:r>
            <a:rPr lang="en-US" dirty="0"/>
            <a:t>1899-1909:  4 percent</a:t>
          </a:r>
        </a:p>
      </dgm:t>
    </dgm:pt>
    <dgm:pt modelId="{ED038957-1F2A-4C41-AC77-7298548F1027}" type="parTrans" cxnId="{D36DBEE0-6B85-4018-B9FF-3A23AF3FA721}">
      <dgm:prSet/>
      <dgm:spPr/>
      <dgm:t>
        <a:bodyPr/>
        <a:lstStyle/>
        <a:p>
          <a:endParaRPr lang="en-US"/>
        </a:p>
      </dgm:t>
    </dgm:pt>
    <dgm:pt modelId="{638EE80A-422E-4297-9849-87F97F6A333A}" type="sibTrans" cxnId="{D36DBEE0-6B85-4018-B9FF-3A23AF3FA721}">
      <dgm:prSet/>
      <dgm:spPr/>
      <dgm:t>
        <a:bodyPr/>
        <a:lstStyle/>
        <a:p>
          <a:endParaRPr lang="en-US"/>
        </a:p>
      </dgm:t>
    </dgm:pt>
    <dgm:pt modelId="{E903B32F-53A3-4159-8CB3-52630AD7286D}">
      <dgm:prSet/>
      <dgm:spPr/>
      <dgm:t>
        <a:bodyPr/>
        <a:lstStyle/>
        <a:p>
          <a:r>
            <a:rPr lang="en-US" dirty="0"/>
            <a:t>1909-19:  4 percent</a:t>
          </a:r>
        </a:p>
      </dgm:t>
    </dgm:pt>
    <dgm:pt modelId="{E9754C84-2D9D-435C-B6F3-67207690A225}" type="parTrans" cxnId="{D4F99B3C-71C7-4CED-A5F0-132E8AA262EC}">
      <dgm:prSet/>
      <dgm:spPr/>
      <dgm:t>
        <a:bodyPr/>
        <a:lstStyle/>
        <a:p>
          <a:endParaRPr lang="en-US"/>
        </a:p>
      </dgm:t>
    </dgm:pt>
    <dgm:pt modelId="{7E239454-D642-430B-BA6D-132CAEC0EE81}" type="sibTrans" cxnId="{D4F99B3C-71C7-4CED-A5F0-132E8AA262EC}">
      <dgm:prSet/>
      <dgm:spPr/>
      <dgm:t>
        <a:bodyPr/>
        <a:lstStyle/>
        <a:p>
          <a:endParaRPr lang="en-US"/>
        </a:p>
      </dgm:t>
    </dgm:pt>
    <dgm:pt modelId="{C32A3F7A-9FE4-4252-BD5F-6EC0E9338877}">
      <dgm:prSet/>
      <dgm:spPr/>
      <dgm:t>
        <a:bodyPr/>
        <a:lstStyle/>
        <a:p>
          <a:r>
            <a:rPr lang="en-US" dirty="0"/>
            <a:t>1919-29:  4 percent</a:t>
          </a:r>
        </a:p>
      </dgm:t>
    </dgm:pt>
    <dgm:pt modelId="{27DCF719-2F82-4148-8AC0-D15DCEEEB562}" type="parTrans" cxnId="{5D1D926B-1F9B-488A-8157-67E4B8B7ABEC}">
      <dgm:prSet/>
      <dgm:spPr/>
      <dgm:t>
        <a:bodyPr/>
        <a:lstStyle/>
        <a:p>
          <a:endParaRPr lang="en-US"/>
        </a:p>
      </dgm:t>
    </dgm:pt>
    <dgm:pt modelId="{3D573750-910E-4288-8FF3-2C98CBC99BF3}" type="sibTrans" cxnId="{5D1D926B-1F9B-488A-8157-67E4B8B7ABEC}">
      <dgm:prSet/>
      <dgm:spPr/>
      <dgm:t>
        <a:bodyPr/>
        <a:lstStyle/>
        <a:p>
          <a:endParaRPr lang="en-US"/>
        </a:p>
      </dgm:t>
    </dgm:pt>
    <dgm:pt modelId="{9754896F-1626-420E-9637-7C4351AE1D38}">
      <dgm:prSet/>
      <dgm:spPr/>
      <dgm:t>
        <a:bodyPr/>
        <a:lstStyle/>
        <a:p>
          <a:r>
            <a:rPr lang="en-US" dirty="0"/>
            <a:t>1929-39:  18 percent</a:t>
          </a:r>
        </a:p>
      </dgm:t>
    </dgm:pt>
    <dgm:pt modelId="{9EFB52ED-C67E-40D3-9EB2-C6FE73B84CF6}" type="parTrans" cxnId="{50464278-D659-4C5B-AE2D-679426246303}">
      <dgm:prSet/>
      <dgm:spPr/>
      <dgm:t>
        <a:bodyPr/>
        <a:lstStyle/>
        <a:p>
          <a:endParaRPr lang="en-US"/>
        </a:p>
      </dgm:t>
    </dgm:pt>
    <dgm:pt modelId="{D26117E1-220B-43FE-9688-9B95E1B7AD5A}" type="sibTrans" cxnId="{50464278-D659-4C5B-AE2D-679426246303}">
      <dgm:prSet/>
      <dgm:spPr/>
      <dgm:t>
        <a:bodyPr/>
        <a:lstStyle/>
        <a:p>
          <a:endParaRPr lang="en-US"/>
        </a:p>
      </dgm:t>
    </dgm:pt>
    <dgm:pt modelId="{71C384B0-A777-4634-8C21-FD7FCC609C26}">
      <dgm:prSet/>
      <dgm:spPr/>
      <dgm:t>
        <a:bodyPr/>
        <a:lstStyle/>
        <a:p>
          <a:r>
            <a:rPr lang="en-US" dirty="0"/>
            <a:t>1939-49:  5 percent</a:t>
          </a:r>
        </a:p>
      </dgm:t>
    </dgm:pt>
    <dgm:pt modelId="{64F3D1A3-CB10-4667-B56D-48649C34F425}" type="parTrans" cxnId="{72FB6644-3399-41AF-83B4-1DED6DA9720E}">
      <dgm:prSet/>
      <dgm:spPr/>
      <dgm:t>
        <a:bodyPr/>
        <a:lstStyle/>
        <a:p>
          <a:endParaRPr lang="en-US"/>
        </a:p>
      </dgm:t>
    </dgm:pt>
    <dgm:pt modelId="{3AD47E28-C107-4028-9E7C-6EBCC6ED9FC9}" type="sibTrans" cxnId="{72FB6644-3399-41AF-83B4-1DED6DA9720E}">
      <dgm:prSet/>
      <dgm:spPr/>
      <dgm:t>
        <a:bodyPr/>
        <a:lstStyle/>
        <a:p>
          <a:endParaRPr lang="en-US"/>
        </a:p>
      </dgm:t>
    </dgm:pt>
    <dgm:pt modelId="{EB163B29-FF76-4850-AD08-FD9851AD8ABC}">
      <dgm:prSet/>
      <dgm:spPr/>
      <dgm:t>
        <a:bodyPr/>
        <a:lstStyle/>
        <a:p>
          <a:r>
            <a:rPr lang="en-US" dirty="0"/>
            <a:t>1949-59:  4 percent</a:t>
          </a:r>
        </a:p>
      </dgm:t>
    </dgm:pt>
    <dgm:pt modelId="{5F0C6478-E33D-4FC5-AF6F-A2FD42626734}" type="parTrans" cxnId="{4586532B-864D-46B9-BA1A-B8DF1E96859A}">
      <dgm:prSet/>
      <dgm:spPr/>
      <dgm:t>
        <a:bodyPr/>
        <a:lstStyle/>
        <a:p>
          <a:endParaRPr lang="en-US"/>
        </a:p>
      </dgm:t>
    </dgm:pt>
    <dgm:pt modelId="{60E8809A-2E25-47E1-92D2-134E14DAFE17}" type="sibTrans" cxnId="{4586532B-864D-46B9-BA1A-B8DF1E96859A}">
      <dgm:prSet/>
      <dgm:spPr/>
      <dgm:t>
        <a:bodyPr/>
        <a:lstStyle/>
        <a:p>
          <a:endParaRPr lang="en-US"/>
        </a:p>
      </dgm:t>
    </dgm:pt>
    <dgm:pt modelId="{8A6A03A4-B38B-4776-8790-AEA320974CE7}">
      <dgm:prSet/>
      <dgm:spPr/>
      <dgm:t>
        <a:bodyPr/>
        <a:lstStyle/>
        <a:p>
          <a:r>
            <a:rPr lang="en-US" dirty="0"/>
            <a:t>1959-69:  5 percent</a:t>
          </a:r>
        </a:p>
      </dgm:t>
    </dgm:pt>
    <dgm:pt modelId="{A31076FE-0A19-4C87-BFB9-FD73530A2F40}" type="parTrans" cxnId="{77B550EB-4C72-46DB-A002-A887669E8BFF}">
      <dgm:prSet/>
      <dgm:spPr/>
      <dgm:t>
        <a:bodyPr/>
        <a:lstStyle/>
        <a:p>
          <a:endParaRPr lang="en-US"/>
        </a:p>
      </dgm:t>
    </dgm:pt>
    <dgm:pt modelId="{49BD7B90-4688-489B-8143-532E61E16C7C}" type="sibTrans" cxnId="{77B550EB-4C72-46DB-A002-A887669E8BFF}">
      <dgm:prSet/>
      <dgm:spPr/>
      <dgm:t>
        <a:bodyPr/>
        <a:lstStyle/>
        <a:p>
          <a:endParaRPr lang="en-US"/>
        </a:p>
      </dgm:t>
    </dgm:pt>
    <dgm:pt modelId="{02A7511D-9DEA-4D76-9351-5C9CB745BE27}">
      <dgm:prSet/>
      <dgm:spPr/>
      <dgm:t>
        <a:bodyPr/>
        <a:lstStyle/>
        <a:p>
          <a:r>
            <a:rPr lang="en-US" dirty="0"/>
            <a:t>1969-79:  6 percent</a:t>
          </a:r>
        </a:p>
      </dgm:t>
    </dgm:pt>
    <dgm:pt modelId="{39CDB609-6055-4796-86EA-EE43B65098FE}" type="parTrans" cxnId="{EE91A7B2-460F-42E3-B2E2-519167FA37AD}">
      <dgm:prSet/>
      <dgm:spPr/>
      <dgm:t>
        <a:bodyPr/>
        <a:lstStyle/>
        <a:p>
          <a:endParaRPr lang="en-US"/>
        </a:p>
      </dgm:t>
    </dgm:pt>
    <dgm:pt modelId="{FEF812BC-6E71-4237-8E51-6AF9E0E1180A}" type="sibTrans" cxnId="{EE91A7B2-460F-42E3-B2E2-519167FA37AD}">
      <dgm:prSet/>
      <dgm:spPr/>
      <dgm:t>
        <a:bodyPr/>
        <a:lstStyle/>
        <a:p>
          <a:endParaRPr lang="en-US"/>
        </a:p>
      </dgm:t>
    </dgm:pt>
    <dgm:pt modelId="{BFB84A0D-DCBE-9F4F-94DF-CD701DAB0696}" type="pres">
      <dgm:prSet presAssocID="{610CC713-22B2-4D38-BEED-FFDD5DB60078}" presName="linear" presStyleCnt="0">
        <dgm:presLayoutVars>
          <dgm:animLvl val="lvl"/>
          <dgm:resizeHandles val="exact"/>
        </dgm:presLayoutVars>
      </dgm:prSet>
      <dgm:spPr/>
    </dgm:pt>
    <dgm:pt modelId="{750B2892-632D-7C49-9A83-3108BEEF0699}" type="pres">
      <dgm:prSet presAssocID="{47B9589D-FC2D-4F8D-BFFF-93B3E0A0629F}" presName="parentText" presStyleLbl="node1" presStyleIdx="0" presStyleCnt="10">
        <dgm:presLayoutVars>
          <dgm:chMax val="0"/>
          <dgm:bulletEnabled val="1"/>
        </dgm:presLayoutVars>
      </dgm:prSet>
      <dgm:spPr/>
    </dgm:pt>
    <dgm:pt modelId="{B271F344-85F6-654D-B1E8-7E3040AEE831}" type="pres">
      <dgm:prSet presAssocID="{66736837-61D3-4EFB-97BA-5E7F6CA6F481}" presName="spacer" presStyleCnt="0"/>
      <dgm:spPr/>
    </dgm:pt>
    <dgm:pt modelId="{5BE9FA17-1617-C44F-B34A-4A36334FCC2D}" type="pres">
      <dgm:prSet presAssocID="{AEFEF452-ABED-435C-8310-532640B9EE95}" presName="parentText" presStyleLbl="node1" presStyleIdx="1" presStyleCnt="10">
        <dgm:presLayoutVars>
          <dgm:chMax val="0"/>
          <dgm:bulletEnabled val="1"/>
        </dgm:presLayoutVars>
      </dgm:prSet>
      <dgm:spPr/>
    </dgm:pt>
    <dgm:pt modelId="{8EFB9466-5AD2-1A4F-8F4A-CB8040CF3A0F}" type="pres">
      <dgm:prSet presAssocID="{55ABDDE3-106C-4B87-82A2-5A775A39D3D0}" presName="spacer" presStyleCnt="0"/>
      <dgm:spPr/>
    </dgm:pt>
    <dgm:pt modelId="{BEAA1C2B-727A-2242-9EC8-F5D2AB686A9E}" type="pres">
      <dgm:prSet presAssocID="{4971A9A7-834B-474E-93E5-0273C3B36137}" presName="parentText" presStyleLbl="node1" presStyleIdx="2" presStyleCnt="10">
        <dgm:presLayoutVars>
          <dgm:chMax val="0"/>
          <dgm:bulletEnabled val="1"/>
        </dgm:presLayoutVars>
      </dgm:prSet>
      <dgm:spPr/>
    </dgm:pt>
    <dgm:pt modelId="{97F6E8C5-C7F7-DE40-A356-78CF02B7FCA1}" type="pres">
      <dgm:prSet presAssocID="{638EE80A-422E-4297-9849-87F97F6A333A}" presName="spacer" presStyleCnt="0"/>
      <dgm:spPr/>
    </dgm:pt>
    <dgm:pt modelId="{7EB9F756-CAB8-C343-BAE8-F84276C71C20}" type="pres">
      <dgm:prSet presAssocID="{E903B32F-53A3-4159-8CB3-52630AD7286D}" presName="parentText" presStyleLbl="node1" presStyleIdx="3" presStyleCnt="10">
        <dgm:presLayoutVars>
          <dgm:chMax val="0"/>
          <dgm:bulletEnabled val="1"/>
        </dgm:presLayoutVars>
      </dgm:prSet>
      <dgm:spPr/>
    </dgm:pt>
    <dgm:pt modelId="{DC10F87B-6FFC-3040-99EC-1B669F97E1A2}" type="pres">
      <dgm:prSet presAssocID="{7E239454-D642-430B-BA6D-132CAEC0EE81}" presName="spacer" presStyleCnt="0"/>
      <dgm:spPr/>
    </dgm:pt>
    <dgm:pt modelId="{CD4DFB28-C2A1-DE43-ADA8-B8F4413682A9}" type="pres">
      <dgm:prSet presAssocID="{C32A3F7A-9FE4-4252-BD5F-6EC0E9338877}" presName="parentText" presStyleLbl="node1" presStyleIdx="4" presStyleCnt="10">
        <dgm:presLayoutVars>
          <dgm:chMax val="0"/>
          <dgm:bulletEnabled val="1"/>
        </dgm:presLayoutVars>
      </dgm:prSet>
      <dgm:spPr/>
    </dgm:pt>
    <dgm:pt modelId="{E10DF405-AF64-3949-9F8F-A88A3E25A451}" type="pres">
      <dgm:prSet presAssocID="{3D573750-910E-4288-8FF3-2C98CBC99BF3}" presName="spacer" presStyleCnt="0"/>
      <dgm:spPr/>
    </dgm:pt>
    <dgm:pt modelId="{2070D286-85D2-504E-92D2-115BBC1C5AB4}" type="pres">
      <dgm:prSet presAssocID="{9754896F-1626-420E-9637-7C4351AE1D38}" presName="parentText" presStyleLbl="node1" presStyleIdx="5" presStyleCnt="10">
        <dgm:presLayoutVars>
          <dgm:chMax val="0"/>
          <dgm:bulletEnabled val="1"/>
        </dgm:presLayoutVars>
      </dgm:prSet>
      <dgm:spPr/>
    </dgm:pt>
    <dgm:pt modelId="{71969F10-8013-2F43-A07F-9A4A30903B64}" type="pres">
      <dgm:prSet presAssocID="{D26117E1-220B-43FE-9688-9B95E1B7AD5A}" presName="spacer" presStyleCnt="0"/>
      <dgm:spPr/>
    </dgm:pt>
    <dgm:pt modelId="{C3579289-EF09-6142-ACA2-C18D39A7A3EC}" type="pres">
      <dgm:prSet presAssocID="{71C384B0-A777-4634-8C21-FD7FCC609C26}" presName="parentText" presStyleLbl="node1" presStyleIdx="6" presStyleCnt="10">
        <dgm:presLayoutVars>
          <dgm:chMax val="0"/>
          <dgm:bulletEnabled val="1"/>
        </dgm:presLayoutVars>
      </dgm:prSet>
      <dgm:spPr/>
    </dgm:pt>
    <dgm:pt modelId="{0D1A82AF-AAFC-8B42-9740-114DC37E17CF}" type="pres">
      <dgm:prSet presAssocID="{3AD47E28-C107-4028-9E7C-6EBCC6ED9FC9}" presName="spacer" presStyleCnt="0"/>
      <dgm:spPr/>
    </dgm:pt>
    <dgm:pt modelId="{58E74086-C52B-AC4E-823C-3D0D1E668E19}" type="pres">
      <dgm:prSet presAssocID="{EB163B29-FF76-4850-AD08-FD9851AD8ABC}" presName="parentText" presStyleLbl="node1" presStyleIdx="7" presStyleCnt="10">
        <dgm:presLayoutVars>
          <dgm:chMax val="0"/>
          <dgm:bulletEnabled val="1"/>
        </dgm:presLayoutVars>
      </dgm:prSet>
      <dgm:spPr/>
    </dgm:pt>
    <dgm:pt modelId="{0E50C0CC-CD11-C443-B648-70FEB1370BEA}" type="pres">
      <dgm:prSet presAssocID="{60E8809A-2E25-47E1-92D2-134E14DAFE17}" presName="spacer" presStyleCnt="0"/>
      <dgm:spPr/>
    </dgm:pt>
    <dgm:pt modelId="{DFB5F4BD-4D50-7942-9375-03F3E7710572}" type="pres">
      <dgm:prSet presAssocID="{8A6A03A4-B38B-4776-8790-AEA320974CE7}" presName="parentText" presStyleLbl="node1" presStyleIdx="8" presStyleCnt="10">
        <dgm:presLayoutVars>
          <dgm:chMax val="0"/>
          <dgm:bulletEnabled val="1"/>
        </dgm:presLayoutVars>
      </dgm:prSet>
      <dgm:spPr/>
    </dgm:pt>
    <dgm:pt modelId="{432CE22B-65D5-E34F-AF16-A0AC88CC32CE}" type="pres">
      <dgm:prSet presAssocID="{49BD7B90-4688-489B-8143-532E61E16C7C}" presName="spacer" presStyleCnt="0"/>
      <dgm:spPr/>
    </dgm:pt>
    <dgm:pt modelId="{2F85A3D1-8B89-DF41-9D5A-587CDBC7D348}" type="pres">
      <dgm:prSet presAssocID="{02A7511D-9DEA-4D76-9351-5C9CB745BE27}" presName="parentText" presStyleLbl="node1" presStyleIdx="9" presStyleCnt="10">
        <dgm:presLayoutVars>
          <dgm:chMax val="0"/>
          <dgm:bulletEnabled val="1"/>
        </dgm:presLayoutVars>
      </dgm:prSet>
      <dgm:spPr/>
    </dgm:pt>
  </dgm:ptLst>
  <dgm:cxnLst>
    <dgm:cxn modelId="{4586532B-864D-46B9-BA1A-B8DF1E96859A}" srcId="{610CC713-22B2-4D38-BEED-FFDD5DB60078}" destId="{EB163B29-FF76-4850-AD08-FD9851AD8ABC}" srcOrd="7" destOrd="0" parTransId="{5F0C6478-E33D-4FC5-AF6F-A2FD42626734}" sibTransId="{60E8809A-2E25-47E1-92D2-134E14DAFE17}"/>
    <dgm:cxn modelId="{9DC0ED2B-F212-C247-A877-1F1A7D1686D5}" type="presOf" srcId="{71C384B0-A777-4634-8C21-FD7FCC609C26}" destId="{C3579289-EF09-6142-ACA2-C18D39A7A3EC}" srcOrd="0" destOrd="0" presId="urn:microsoft.com/office/officeart/2005/8/layout/vList2"/>
    <dgm:cxn modelId="{77006F2D-D5BE-7E4C-B508-A390906E6D2D}" type="presOf" srcId="{02A7511D-9DEA-4D76-9351-5C9CB745BE27}" destId="{2F85A3D1-8B89-DF41-9D5A-587CDBC7D348}" srcOrd="0" destOrd="0" presId="urn:microsoft.com/office/officeart/2005/8/layout/vList2"/>
    <dgm:cxn modelId="{D4F99B3C-71C7-4CED-A5F0-132E8AA262EC}" srcId="{610CC713-22B2-4D38-BEED-FFDD5DB60078}" destId="{E903B32F-53A3-4159-8CB3-52630AD7286D}" srcOrd="3" destOrd="0" parTransId="{E9754C84-2D9D-435C-B6F3-67207690A225}" sibTransId="{7E239454-D642-430B-BA6D-132CAEC0EE81}"/>
    <dgm:cxn modelId="{4682E23F-DD28-DF44-8FD7-A7294EFB4E48}" type="presOf" srcId="{610CC713-22B2-4D38-BEED-FFDD5DB60078}" destId="{BFB84A0D-DCBE-9F4F-94DF-CD701DAB0696}" srcOrd="0" destOrd="0" presId="urn:microsoft.com/office/officeart/2005/8/layout/vList2"/>
    <dgm:cxn modelId="{72FB6644-3399-41AF-83B4-1DED6DA9720E}" srcId="{610CC713-22B2-4D38-BEED-FFDD5DB60078}" destId="{71C384B0-A777-4634-8C21-FD7FCC609C26}" srcOrd="6" destOrd="0" parTransId="{64F3D1A3-CB10-4667-B56D-48649C34F425}" sibTransId="{3AD47E28-C107-4028-9E7C-6EBCC6ED9FC9}"/>
    <dgm:cxn modelId="{0F84D049-5AB6-4491-B4E8-DE8854911057}" srcId="{610CC713-22B2-4D38-BEED-FFDD5DB60078}" destId="{47B9589D-FC2D-4F8D-BFFF-93B3E0A0629F}" srcOrd="0" destOrd="0" parTransId="{4B2FCBB8-F633-4A84-B236-826BCC5F7D5D}" sibTransId="{66736837-61D3-4EFB-97BA-5E7F6CA6F481}"/>
    <dgm:cxn modelId="{E7F8CB5C-1A3E-F14B-8A67-C5264B929206}" type="presOf" srcId="{8A6A03A4-B38B-4776-8790-AEA320974CE7}" destId="{DFB5F4BD-4D50-7942-9375-03F3E7710572}" srcOrd="0" destOrd="0" presId="urn:microsoft.com/office/officeart/2005/8/layout/vList2"/>
    <dgm:cxn modelId="{5D1D926B-1F9B-488A-8157-67E4B8B7ABEC}" srcId="{610CC713-22B2-4D38-BEED-FFDD5DB60078}" destId="{C32A3F7A-9FE4-4252-BD5F-6EC0E9338877}" srcOrd="4" destOrd="0" parTransId="{27DCF719-2F82-4148-8AC0-D15DCEEEB562}" sibTransId="{3D573750-910E-4288-8FF3-2C98CBC99BF3}"/>
    <dgm:cxn modelId="{1E01646C-0BDF-0F4A-B6FA-E5DD74673444}" type="presOf" srcId="{47B9589D-FC2D-4F8D-BFFF-93B3E0A0629F}" destId="{750B2892-632D-7C49-9A83-3108BEEF0699}" srcOrd="0" destOrd="0" presId="urn:microsoft.com/office/officeart/2005/8/layout/vList2"/>
    <dgm:cxn modelId="{9C44406F-43BF-534A-BA61-B9B7651DAD21}" type="presOf" srcId="{E903B32F-53A3-4159-8CB3-52630AD7286D}" destId="{7EB9F756-CAB8-C343-BAE8-F84276C71C20}" srcOrd="0" destOrd="0" presId="urn:microsoft.com/office/officeart/2005/8/layout/vList2"/>
    <dgm:cxn modelId="{50464278-D659-4C5B-AE2D-679426246303}" srcId="{610CC713-22B2-4D38-BEED-FFDD5DB60078}" destId="{9754896F-1626-420E-9637-7C4351AE1D38}" srcOrd="5" destOrd="0" parTransId="{9EFB52ED-C67E-40D3-9EB2-C6FE73B84CF6}" sibTransId="{D26117E1-220B-43FE-9688-9B95E1B7AD5A}"/>
    <dgm:cxn modelId="{1C787B79-A47B-4B93-A131-1E3D7E70161D}" srcId="{610CC713-22B2-4D38-BEED-FFDD5DB60078}" destId="{AEFEF452-ABED-435C-8310-532640B9EE95}" srcOrd="1" destOrd="0" parTransId="{5CB7BBF2-86BB-4C51-889E-9FB236DBBB24}" sibTransId="{55ABDDE3-106C-4B87-82A2-5A775A39D3D0}"/>
    <dgm:cxn modelId="{8E8F2288-5737-564D-99E9-E6D2C930722B}" type="presOf" srcId="{9754896F-1626-420E-9637-7C4351AE1D38}" destId="{2070D286-85D2-504E-92D2-115BBC1C5AB4}" srcOrd="0" destOrd="0" presId="urn:microsoft.com/office/officeart/2005/8/layout/vList2"/>
    <dgm:cxn modelId="{DA55C0A5-4FA0-AE4C-AC83-73B00275A8BF}" type="presOf" srcId="{4971A9A7-834B-474E-93E5-0273C3B36137}" destId="{BEAA1C2B-727A-2242-9EC8-F5D2AB686A9E}" srcOrd="0" destOrd="0" presId="urn:microsoft.com/office/officeart/2005/8/layout/vList2"/>
    <dgm:cxn modelId="{EE91A7B2-460F-42E3-B2E2-519167FA37AD}" srcId="{610CC713-22B2-4D38-BEED-FFDD5DB60078}" destId="{02A7511D-9DEA-4D76-9351-5C9CB745BE27}" srcOrd="9" destOrd="0" parTransId="{39CDB609-6055-4796-86EA-EE43B65098FE}" sibTransId="{FEF812BC-6E71-4237-8E51-6AF9E0E1180A}"/>
    <dgm:cxn modelId="{089C1DD1-E423-554D-989A-CD7F7CAD3EF7}" type="presOf" srcId="{AEFEF452-ABED-435C-8310-532640B9EE95}" destId="{5BE9FA17-1617-C44F-B34A-4A36334FCC2D}" srcOrd="0" destOrd="0" presId="urn:microsoft.com/office/officeart/2005/8/layout/vList2"/>
    <dgm:cxn modelId="{0A8F63D5-EA2C-4D47-BD00-BA55F9F5A07F}" type="presOf" srcId="{C32A3F7A-9FE4-4252-BD5F-6EC0E9338877}" destId="{CD4DFB28-C2A1-DE43-ADA8-B8F4413682A9}" srcOrd="0" destOrd="0" presId="urn:microsoft.com/office/officeart/2005/8/layout/vList2"/>
    <dgm:cxn modelId="{20440ADA-EAE6-7044-BAE4-B82E94A5D547}" type="presOf" srcId="{EB163B29-FF76-4850-AD08-FD9851AD8ABC}" destId="{58E74086-C52B-AC4E-823C-3D0D1E668E19}" srcOrd="0" destOrd="0" presId="urn:microsoft.com/office/officeart/2005/8/layout/vList2"/>
    <dgm:cxn modelId="{D36DBEE0-6B85-4018-B9FF-3A23AF3FA721}" srcId="{610CC713-22B2-4D38-BEED-FFDD5DB60078}" destId="{4971A9A7-834B-474E-93E5-0273C3B36137}" srcOrd="2" destOrd="0" parTransId="{ED038957-1F2A-4C41-AC77-7298548F1027}" sibTransId="{638EE80A-422E-4297-9849-87F97F6A333A}"/>
    <dgm:cxn modelId="{77B550EB-4C72-46DB-A002-A887669E8BFF}" srcId="{610CC713-22B2-4D38-BEED-FFDD5DB60078}" destId="{8A6A03A4-B38B-4776-8790-AEA320974CE7}" srcOrd="8" destOrd="0" parTransId="{A31076FE-0A19-4C87-BFB9-FD73530A2F40}" sibTransId="{49BD7B90-4688-489B-8143-532E61E16C7C}"/>
    <dgm:cxn modelId="{DA2EB65D-2E1F-324D-89D7-6EB82523A8AA}" type="presParOf" srcId="{BFB84A0D-DCBE-9F4F-94DF-CD701DAB0696}" destId="{750B2892-632D-7C49-9A83-3108BEEF0699}" srcOrd="0" destOrd="0" presId="urn:microsoft.com/office/officeart/2005/8/layout/vList2"/>
    <dgm:cxn modelId="{1BFA0962-4092-0C41-BCF3-65B0B1425E33}" type="presParOf" srcId="{BFB84A0D-DCBE-9F4F-94DF-CD701DAB0696}" destId="{B271F344-85F6-654D-B1E8-7E3040AEE831}" srcOrd="1" destOrd="0" presId="urn:microsoft.com/office/officeart/2005/8/layout/vList2"/>
    <dgm:cxn modelId="{8CF2FB96-78FC-274A-8261-8BFCD2DF34DD}" type="presParOf" srcId="{BFB84A0D-DCBE-9F4F-94DF-CD701DAB0696}" destId="{5BE9FA17-1617-C44F-B34A-4A36334FCC2D}" srcOrd="2" destOrd="0" presId="urn:microsoft.com/office/officeart/2005/8/layout/vList2"/>
    <dgm:cxn modelId="{3B86FC72-CA7F-D444-8E7C-94F78D69A909}" type="presParOf" srcId="{BFB84A0D-DCBE-9F4F-94DF-CD701DAB0696}" destId="{8EFB9466-5AD2-1A4F-8F4A-CB8040CF3A0F}" srcOrd="3" destOrd="0" presId="urn:microsoft.com/office/officeart/2005/8/layout/vList2"/>
    <dgm:cxn modelId="{105694DD-2CF5-D34B-90B1-AFF2D3E2A421}" type="presParOf" srcId="{BFB84A0D-DCBE-9F4F-94DF-CD701DAB0696}" destId="{BEAA1C2B-727A-2242-9EC8-F5D2AB686A9E}" srcOrd="4" destOrd="0" presId="urn:microsoft.com/office/officeart/2005/8/layout/vList2"/>
    <dgm:cxn modelId="{7681C07A-AF05-8046-B571-844CC9D1F2AF}" type="presParOf" srcId="{BFB84A0D-DCBE-9F4F-94DF-CD701DAB0696}" destId="{97F6E8C5-C7F7-DE40-A356-78CF02B7FCA1}" srcOrd="5" destOrd="0" presId="urn:microsoft.com/office/officeart/2005/8/layout/vList2"/>
    <dgm:cxn modelId="{3200B7D0-D44D-3842-995C-0632ED3288E6}" type="presParOf" srcId="{BFB84A0D-DCBE-9F4F-94DF-CD701DAB0696}" destId="{7EB9F756-CAB8-C343-BAE8-F84276C71C20}" srcOrd="6" destOrd="0" presId="urn:microsoft.com/office/officeart/2005/8/layout/vList2"/>
    <dgm:cxn modelId="{B205B499-5A2C-FB4E-A789-91340C1C31DE}" type="presParOf" srcId="{BFB84A0D-DCBE-9F4F-94DF-CD701DAB0696}" destId="{DC10F87B-6FFC-3040-99EC-1B669F97E1A2}" srcOrd="7" destOrd="0" presId="urn:microsoft.com/office/officeart/2005/8/layout/vList2"/>
    <dgm:cxn modelId="{051799A0-F452-5A41-9528-4EF84CB0FF38}" type="presParOf" srcId="{BFB84A0D-DCBE-9F4F-94DF-CD701DAB0696}" destId="{CD4DFB28-C2A1-DE43-ADA8-B8F4413682A9}" srcOrd="8" destOrd="0" presId="urn:microsoft.com/office/officeart/2005/8/layout/vList2"/>
    <dgm:cxn modelId="{4B5C581E-0E44-9F45-806F-E764EAF9F9FB}" type="presParOf" srcId="{BFB84A0D-DCBE-9F4F-94DF-CD701DAB0696}" destId="{E10DF405-AF64-3949-9F8F-A88A3E25A451}" srcOrd="9" destOrd="0" presId="urn:microsoft.com/office/officeart/2005/8/layout/vList2"/>
    <dgm:cxn modelId="{52CD3DBC-71F3-E545-8E7F-00897DC4873E}" type="presParOf" srcId="{BFB84A0D-DCBE-9F4F-94DF-CD701DAB0696}" destId="{2070D286-85D2-504E-92D2-115BBC1C5AB4}" srcOrd="10" destOrd="0" presId="urn:microsoft.com/office/officeart/2005/8/layout/vList2"/>
    <dgm:cxn modelId="{BF8F21EE-9AAD-5F4C-AF94-54A3BB2AB2F8}" type="presParOf" srcId="{BFB84A0D-DCBE-9F4F-94DF-CD701DAB0696}" destId="{71969F10-8013-2F43-A07F-9A4A30903B64}" srcOrd="11" destOrd="0" presId="urn:microsoft.com/office/officeart/2005/8/layout/vList2"/>
    <dgm:cxn modelId="{20775C02-4312-264F-88D0-916365D93694}" type="presParOf" srcId="{BFB84A0D-DCBE-9F4F-94DF-CD701DAB0696}" destId="{C3579289-EF09-6142-ACA2-C18D39A7A3EC}" srcOrd="12" destOrd="0" presId="urn:microsoft.com/office/officeart/2005/8/layout/vList2"/>
    <dgm:cxn modelId="{00C1B597-FC93-B440-8491-E8E2BAF1CC88}" type="presParOf" srcId="{BFB84A0D-DCBE-9F4F-94DF-CD701DAB0696}" destId="{0D1A82AF-AAFC-8B42-9740-114DC37E17CF}" srcOrd="13" destOrd="0" presId="urn:microsoft.com/office/officeart/2005/8/layout/vList2"/>
    <dgm:cxn modelId="{158DA0D3-6E3D-6146-A959-8865449CA924}" type="presParOf" srcId="{BFB84A0D-DCBE-9F4F-94DF-CD701DAB0696}" destId="{58E74086-C52B-AC4E-823C-3D0D1E668E19}" srcOrd="14" destOrd="0" presId="urn:microsoft.com/office/officeart/2005/8/layout/vList2"/>
    <dgm:cxn modelId="{DC52BCEE-2ADC-A74F-B03B-674DE0EA6F9C}" type="presParOf" srcId="{BFB84A0D-DCBE-9F4F-94DF-CD701DAB0696}" destId="{0E50C0CC-CD11-C443-B648-70FEB1370BEA}" srcOrd="15" destOrd="0" presId="urn:microsoft.com/office/officeart/2005/8/layout/vList2"/>
    <dgm:cxn modelId="{773C07A0-39E7-9A4C-93BC-E89C3A6B7A67}" type="presParOf" srcId="{BFB84A0D-DCBE-9F4F-94DF-CD701DAB0696}" destId="{DFB5F4BD-4D50-7942-9375-03F3E7710572}" srcOrd="16" destOrd="0" presId="urn:microsoft.com/office/officeart/2005/8/layout/vList2"/>
    <dgm:cxn modelId="{8F08D715-5E1C-6444-808E-6F056D29A921}" type="presParOf" srcId="{BFB84A0D-DCBE-9F4F-94DF-CD701DAB0696}" destId="{432CE22B-65D5-E34F-AF16-A0AC88CC32CE}" srcOrd="17" destOrd="0" presId="urn:microsoft.com/office/officeart/2005/8/layout/vList2"/>
    <dgm:cxn modelId="{1B32386B-F6A9-1F45-9853-36CE1791F662}" type="presParOf" srcId="{BFB84A0D-DCBE-9F4F-94DF-CD701DAB0696}" destId="{2F85A3D1-8B89-DF41-9D5A-587CDBC7D348}"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54C078-9999-45AE-ABAF-F0606EAE97F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BD1A04E-5554-4B56-B37E-BC181BC7230C}">
      <dgm:prSet/>
      <dgm:spPr/>
      <dgm:t>
        <a:bodyPr/>
        <a:lstStyle/>
        <a:p>
          <a:r>
            <a:rPr lang="en-US"/>
            <a:t>Although the New Deal brought some relief to Americans and American economy suffering from Depression, it did not provide a full recovery.</a:t>
          </a:r>
        </a:p>
      </dgm:t>
    </dgm:pt>
    <dgm:pt modelId="{19AC8A7F-ADD8-4160-9148-4869F59E154D}" type="parTrans" cxnId="{812B5138-0171-4455-92CF-B56145C87C44}">
      <dgm:prSet/>
      <dgm:spPr/>
      <dgm:t>
        <a:bodyPr/>
        <a:lstStyle/>
        <a:p>
          <a:endParaRPr lang="en-US"/>
        </a:p>
      </dgm:t>
    </dgm:pt>
    <dgm:pt modelId="{66E28AC8-CB59-4DD3-8EE5-999F6EEDEEA2}" type="sibTrans" cxnId="{812B5138-0171-4455-92CF-B56145C87C44}">
      <dgm:prSet/>
      <dgm:spPr/>
      <dgm:t>
        <a:bodyPr/>
        <a:lstStyle/>
        <a:p>
          <a:endParaRPr lang="en-US"/>
        </a:p>
      </dgm:t>
    </dgm:pt>
    <dgm:pt modelId="{7F2047D8-B845-4C0B-AF14-077B5168E9BA}">
      <dgm:prSet/>
      <dgm:spPr/>
      <dgm:t>
        <a:bodyPr/>
        <a:lstStyle/>
        <a:p>
          <a:r>
            <a:rPr lang="en-US"/>
            <a:t>One of the reasons behind this failure was the drought on the Great Plains.</a:t>
          </a:r>
        </a:p>
      </dgm:t>
    </dgm:pt>
    <dgm:pt modelId="{946E39DB-5593-44EF-9A89-C48CFF1B528B}" type="parTrans" cxnId="{DC16C48D-A622-4C5F-979E-16AA35D30152}">
      <dgm:prSet/>
      <dgm:spPr/>
      <dgm:t>
        <a:bodyPr/>
        <a:lstStyle/>
        <a:p>
          <a:endParaRPr lang="en-US"/>
        </a:p>
      </dgm:t>
    </dgm:pt>
    <dgm:pt modelId="{703E2408-132B-431B-AB02-BB1F4765EC02}" type="sibTrans" cxnId="{DC16C48D-A622-4C5F-979E-16AA35D30152}">
      <dgm:prSet/>
      <dgm:spPr/>
      <dgm:t>
        <a:bodyPr/>
        <a:lstStyle/>
        <a:p>
          <a:endParaRPr lang="en-US"/>
        </a:p>
      </dgm:t>
    </dgm:pt>
    <dgm:pt modelId="{B660D50C-12E9-FA4B-88A1-46DA17822745}" type="pres">
      <dgm:prSet presAssocID="{7754C078-9999-45AE-ABAF-F0606EAE97FB}" presName="linear" presStyleCnt="0">
        <dgm:presLayoutVars>
          <dgm:animLvl val="lvl"/>
          <dgm:resizeHandles val="exact"/>
        </dgm:presLayoutVars>
      </dgm:prSet>
      <dgm:spPr/>
    </dgm:pt>
    <dgm:pt modelId="{B9E50690-38D4-F54A-A8E8-F94C6E0F0FBF}" type="pres">
      <dgm:prSet presAssocID="{CBD1A04E-5554-4B56-B37E-BC181BC7230C}" presName="parentText" presStyleLbl="node1" presStyleIdx="0" presStyleCnt="2">
        <dgm:presLayoutVars>
          <dgm:chMax val="0"/>
          <dgm:bulletEnabled val="1"/>
        </dgm:presLayoutVars>
      </dgm:prSet>
      <dgm:spPr/>
    </dgm:pt>
    <dgm:pt modelId="{45E577CF-10D0-044B-A377-02B3A488EDAD}" type="pres">
      <dgm:prSet presAssocID="{66E28AC8-CB59-4DD3-8EE5-999F6EEDEEA2}" presName="spacer" presStyleCnt="0"/>
      <dgm:spPr/>
    </dgm:pt>
    <dgm:pt modelId="{A2AEB37C-8772-AA4F-AB3B-3C42AFA251F7}" type="pres">
      <dgm:prSet presAssocID="{7F2047D8-B845-4C0B-AF14-077B5168E9BA}" presName="parentText" presStyleLbl="node1" presStyleIdx="1" presStyleCnt="2">
        <dgm:presLayoutVars>
          <dgm:chMax val="0"/>
          <dgm:bulletEnabled val="1"/>
        </dgm:presLayoutVars>
      </dgm:prSet>
      <dgm:spPr/>
    </dgm:pt>
  </dgm:ptLst>
  <dgm:cxnLst>
    <dgm:cxn modelId="{812B5138-0171-4455-92CF-B56145C87C44}" srcId="{7754C078-9999-45AE-ABAF-F0606EAE97FB}" destId="{CBD1A04E-5554-4B56-B37E-BC181BC7230C}" srcOrd="0" destOrd="0" parTransId="{19AC8A7F-ADD8-4160-9148-4869F59E154D}" sibTransId="{66E28AC8-CB59-4DD3-8EE5-999F6EEDEEA2}"/>
    <dgm:cxn modelId="{9884DC6E-BD23-DA42-857B-034DD8D68E50}" type="presOf" srcId="{7754C078-9999-45AE-ABAF-F0606EAE97FB}" destId="{B660D50C-12E9-FA4B-88A1-46DA17822745}" srcOrd="0" destOrd="0" presId="urn:microsoft.com/office/officeart/2005/8/layout/vList2"/>
    <dgm:cxn modelId="{DC16C48D-A622-4C5F-979E-16AA35D30152}" srcId="{7754C078-9999-45AE-ABAF-F0606EAE97FB}" destId="{7F2047D8-B845-4C0B-AF14-077B5168E9BA}" srcOrd="1" destOrd="0" parTransId="{946E39DB-5593-44EF-9A89-C48CFF1B528B}" sibTransId="{703E2408-132B-431B-AB02-BB1F4765EC02}"/>
    <dgm:cxn modelId="{9B2454A5-6C70-F849-A57B-4A022CAE3A00}" type="presOf" srcId="{7F2047D8-B845-4C0B-AF14-077B5168E9BA}" destId="{A2AEB37C-8772-AA4F-AB3B-3C42AFA251F7}" srcOrd="0" destOrd="0" presId="urn:microsoft.com/office/officeart/2005/8/layout/vList2"/>
    <dgm:cxn modelId="{744309F1-AB49-4044-9A29-6DC6EE71BEA5}" type="presOf" srcId="{CBD1A04E-5554-4B56-B37E-BC181BC7230C}" destId="{B9E50690-38D4-F54A-A8E8-F94C6E0F0FBF}" srcOrd="0" destOrd="0" presId="urn:microsoft.com/office/officeart/2005/8/layout/vList2"/>
    <dgm:cxn modelId="{1D08662D-CBD2-DF43-A18F-D8691C46B96B}" type="presParOf" srcId="{B660D50C-12E9-FA4B-88A1-46DA17822745}" destId="{B9E50690-38D4-F54A-A8E8-F94C6E0F0FBF}" srcOrd="0" destOrd="0" presId="urn:microsoft.com/office/officeart/2005/8/layout/vList2"/>
    <dgm:cxn modelId="{97D1F085-118E-834E-A91F-1C146D820DC2}" type="presParOf" srcId="{B660D50C-12E9-FA4B-88A1-46DA17822745}" destId="{45E577CF-10D0-044B-A377-02B3A488EDAD}" srcOrd="1" destOrd="0" presId="urn:microsoft.com/office/officeart/2005/8/layout/vList2"/>
    <dgm:cxn modelId="{BC8C18C7-B8CF-494D-9870-9BFE527B2881}" type="presParOf" srcId="{B660D50C-12E9-FA4B-88A1-46DA17822745}" destId="{A2AEB37C-8772-AA4F-AB3B-3C42AFA251F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04AA6F-A9C6-4E17-A9C3-9BA524F5F65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B21DB2F-DF87-4093-9C1E-2EED62BFA97E}">
      <dgm:prSet/>
      <dgm:spPr/>
      <dgm:t>
        <a:bodyPr/>
        <a:lstStyle/>
        <a:p>
          <a:r>
            <a:rPr lang="en-US"/>
            <a:t>This false belief was linked to Manifest Destiny—an attitude that Americans had a sacred duty to expand west.</a:t>
          </a:r>
        </a:p>
      </dgm:t>
    </dgm:pt>
    <dgm:pt modelId="{0544C1C4-7F89-4FE3-9E8F-B3F1A46D743D}" type="parTrans" cxnId="{1A62D191-283A-44FC-98AC-DF372897444E}">
      <dgm:prSet/>
      <dgm:spPr/>
      <dgm:t>
        <a:bodyPr/>
        <a:lstStyle/>
        <a:p>
          <a:endParaRPr lang="en-US"/>
        </a:p>
      </dgm:t>
    </dgm:pt>
    <dgm:pt modelId="{5C71B26E-3FC7-4775-B463-1C41F11C5F1A}" type="sibTrans" cxnId="{1A62D191-283A-44FC-98AC-DF372897444E}">
      <dgm:prSet/>
      <dgm:spPr/>
      <dgm:t>
        <a:bodyPr/>
        <a:lstStyle/>
        <a:p>
          <a:endParaRPr lang="en-US"/>
        </a:p>
      </dgm:t>
    </dgm:pt>
    <dgm:pt modelId="{E23E52A1-F2E6-48BE-B9F6-3D3DAF5F8F45}">
      <dgm:prSet/>
      <dgm:spPr/>
      <dgm:t>
        <a:bodyPr/>
        <a:lstStyle/>
        <a:p>
          <a:r>
            <a:rPr lang="en-US"/>
            <a:t>A series of wet years during the period created further misunderstanding of the region’s ecology and led to the intensive cultivation of increasingly marginal lands that couldn’t be reached by irrigation.</a:t>
          </a:r>
        </a:p>
      </dgm:t>
    </dgm:pt>
    <dgm:pt modelId="{88C5A8B9-3C6D-4A70-AD57-766656781885}" type="parTrans" cxnId="{7BFE6A63-F53A-4623-9DA4-E3F65137D211}">
      <dgm:prSet/>
      <dgm:spPr/>
      <dgm:t>
        <a:bodyPr/>
        <a:lstStyle/>
        <a:p>
          <a:endParaRPr lang="en-US"/>
        </a:p>
      </dgm:t>
    </dgm:pt>
    <dgm:pt modelId="{B08774A8-0098-45DC-9DC3-895A50D8C555}" type="sibTrans" cxnId="{7BFE6A63-F53A-4623-9DA4-E3F65137D211}">
      <dgm:prSet/>
      <dgm:spPr/>
      <dgm:t>
        <a:bodyPr/>
        <a:lstStyle/>
        <a:p>
          <a:endParaRPr lang="en-US"/>
        </a:p>
      </dgm:t>
    </dgm:pt>
    <dgm:pt modelId="{59698EE2-9E67-0440-BE38-0A9C86B6D06F}" type="pres">
      <dgm:prSet presAssocID="{CB04AA6F-A9C6-4E17-A9C3-9BA524F5F656}" presName="linear" presStyleCnt="0">
        <dgm:presLayoutVars>
          <dgm:animLvl val="lvl"/>
          <dgm:resizeHandles val="exact"/>
        </dgm:presLayoutVars>
      </dgm:prSet>
      <dgm:spPr/>
    </dgm:pt>
    <dgm:pt modelId="{334F0A57-646E-BA40-AB00-A48B9BA94177}" type="pres">
      <dgm:prSet presAssocID="{6B21DB2F-DF87-4093-9C1E-2EED62BFA97E}" presName="parentText" presStyleLbl="node1" presStyleIdx="0" presStyleCnt="2">
        <dgm:presLayoutVars>
          <dgm:chMax val="0"/>
          <dgm:bulletEnabled val="1"/>
        </dgm:presLayoutVars>
      </dgm:prSet>
      <dgm:spPr/>
    </dgm:pt>
    <dgm:pt modelId="{862B6747-0A0E-C74F-B313-371A1F4203A1}" type="pres">
      <dgm:prSet presAssocID="{5C71B26E-3FC7-4775-B463-1C41F11C5F1A}" presName="spacer" presStyleCnt="0"/>
      <dgm:spPr/>
    </dgm:pt>
    <dgm:pt modelId="{629C3616-A285-D349-BC9B-366E9BFD3108}" type="pres">
      <dgm:prSet presAssocID="{E23E52A1-F2E6-48BE-B9F6-3D3DAF5F8F45}" presName="parentText" presStyleLbl="node1" presStyleIdx="1" presStyleCnt="2">
        <dgm:presLayoutVars>
          <dgm:chMax val="0"/>
          <dgm:bulletEnabled val="1"/>
        </dgm:presLayoutVars>
      </dgm:prSet>
      <dgm:spPr/>
    </dgm:pt>
  </dgm:ptLst>
  <dgm:cxnLst>
    <dgm:cxn modelId="{07492F37-A82B-1D48-9FA1-A14D23ABC268}" type="presOf" srcId="{6B21DB2F-DF87-4093-9C1E-2EED62BFA97E}" destId="{334F0A57-646E-BA40-AB00-A48B9BA94177}" srcOrd="0" destOrd="0" presId="urn:microsoft.com/office/officeart/2005/8/layout/vList2"/>
    <dgm:cxn modelId="{7BFE6A63-F53A-4623-9DA4-E3F65137D211}" srcId="{CB04AA6F-A9C6-4E17-A9C3-9BA524F5F656}" destId="{E23E52A1-F2E6-48BE-B9F6-3D3DAF5F8F45}" srcOrd="1" destOrd="0" parTransId="{88C5A8B9-3C6D-4A70-AD57-766656781885}" sibTransId="{B08774A8-0098-45DC-9DC3-895A50D8C555}"/>
    <dgm:cxn modelId="{3AB0E274-D912-AD48-AAA5-27F09C241030}" type="presOf" srcId="{E23E52A1-F2E6-48BE-B9F6-3D3DAF5F8F45}" destId="{629C3616-A285-D349-BC9B-366E9BFD3108}" srcOrd="0" destOrd="0" presId="urn:microsoft.com/office/officeart/2005/8/layout/vList2"/>
    <dgm:cxn modelId="{1A62D191-283A-44FC-98AC-DF372897444E}" srcId="{CB04AA6F-A9C6-4E17-A9C3-9BA524F5F656}" destId="{6B21DB2F-DF87-4093-9C1E-2EED62BFA97E}" srcOrd="0" destOrd="0" parTransId="{0544C1C4-7F89-4FE3-9E8F-B3F1A46D743D}" sibTransId="{5C71B26E-3FC7-4775-B463-1C41F11C5F1A}"/>
    <dgm:cxn modelId="{D5FCD7AA-E6DD-B745-B963-569754EF96A2}" type="presOf" srcId="{CB04AA6F-A9C6-4E17-A9C3-9BA524F5F656}" destId="{59698EE2-9E67-0440-BE38-0A9C86B6D06F}" srcOrd="0" destOrd="0" presId="urn:microsoft.com/office/officeart/2005/8/layout/vList2"/>
    <dgm:cxn modelId="{D1BB48BE-F3F3-6E4D-97CD-80663FB3C3BE}" type="presParOf" srcId="{59698EE2-9E67-0440-BE38-0A9C86B6D06F}" destId="{334F0A57-646E-BA40-AB00-A48B9BA94177}" srcOrd="0" destOrd="0" presId="urn:microsoft.com/office/officeart/2005/8/layout/vList2"/>
    <dgm:cxn modelId="{B89435FD-1345-724B-AD53-92F9DED3EFDA}" type="presParOf" srcId="{59698EE2-9E67-0440-BE38-0A9C86B6D06F}" destId="{862B6747-0A0E-C74F-B313-371A1F4203A1}" srcOrd="1" destOrd="0" presId="urn:microsoft.com/office/officeart/2005/8/layout/vList2"/>
    <dgm:cxn modelId="{C128369A-0B07-3549-AA78-3EED26F6E014}" type="presParOf" srcId="{59698EE2-9E67-0440-BE38-0A9C86B6D06F}" destId="{629C3616-A285-D349-BC9B-366E9BFD310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AC8AFF-284C-4933-ABE7-FCF613DD1ED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1E54BD3-8C2F-49FC-870F-0D60BB309F8B}">
      <dgm:prSet/>
      <dgm:spPr/>
      <dgm:t>
        <a:bodyPr/>
        <a:lstStyle/>
        <a:p>
          <a:r>
            <a:rPr lang="en-US"/>
            <a:t>Rising wheat prices in the 1910s and 1920s and increased demand for wheat from Europe during World War I encouraged farmers to plow up millions of acres of native grassland to plant wheat, corn and other row crops. </a:t>
          </a:r>
        </a:p>
      </dgm:t>
    </dgm:pt>
    <dgm:pt modelId="{5E164B8C-8226-48C0-BC0C-49B6EB44DE79}" type="parTrans" cxnId="{3A72FD4B-1E86-44E4-B423-B13C4CBE9901}">
      <dgm:prSet/>
      <dgm:spPr/>
      <dgm:t>
        <a:bodyPr/>
        <a:lstStyle/>
        <a:p>
          <a:endParaRPr lang="en-US"/>
        </a:p>
      </dgm:t>
    </dgm:pt>
    <dgm:pt modelId="{1C66936F-1BB6-45B4-B605-983D51D4343B}" type="sibTrans" cxnId="{3A72FD4B-1E86-44E4-B423-B13C4CBE9901}">
      <dgm:prSet/>
      <dgm:spPr/>
      <dgm:t>
        <a:bodyPr/>
        <a:lstStyle/>
        <a:p>
          <a:endParaRPr lang="en-US"/>
        </a:p>
      </dgm:t>
    </dgm:pt>
    <dgm:pt modelId="{D1BB2A87-DFA6-4DA3-A93F-47B71E67BEE3}">
      <dgm:prSet/>
      <dgm:spPr/>
      <dgm:t>
        <a:bodyPr/>
        <a:lstStyle/>
        <a:p>
          <a:r>
            <a:rPr lang="en-US"/>
            <a:t>But as the United States entered the Great Depression, wheat prices plummeted. </a:t>
          </a:r>
        </a:p>
      </dgm:t>
    </dgm:pt>
    <dgm:pt modelId="{9C7F1E31-EA7F-47F9-B99C-C56DB0416BED}" type="parTrans" cxnId="{96D123D3-EE92-440E-B97B-31776423DBAB}">
      <dgm:prSet/>
      <dgm:spPr/>
      <dgm:t>
        <a:bodyPr/>
        <a:lstStyle/>
        <a:p>
          <a:endParaRPr lang="en-US"/>
        </a:p>
      </dgm:t>
    </dgm:pt>
    <dgm:pt modelId="{27A552FC-2659-4068-AADF-6C1BA627D5C1}" type="sibTrans" cxnId="{96D123D3-EE92-440E-B97B-31776423DBAB}">
      <dgm:prSet/>
      <dgm:spPr/>
      <dgm:t>
        <a:bodyPr/>
        <a:lstStyle/>
        <a:p>
          <a:endParaRPr lang="en-US"/>
        </a:p>
      </dgm:t>
    </dgm:pt>
    <dgm:pt modelId="{255A974B-AE1D-44CD-B2A8-50E025079E83}">
      <dgm:prSet/>
      <dgm:spPr/>
      <dgm:t>
        <a:bodyPr/>
        <a:lstStyle/>
        <a:p>
          <a:r>
            <a:rPr lang="en-US"/>
            <a:t>Farmers tore up even more grassland in an attempt to harvest a bumper crop and break even.</a:t>
          </a:r>
        </a:p>
      </dgm:t>
    </dgm:pt>
    <dgm:pt modelId="{5CD42A4C-E2FE-426D-88D4-AFBBEB2247EF}" type="parTrans" cxnId="{3773301F-37BD-4EB6-AA87-5D28182703E4}">
      <dgm:prSet/>
      <dgm:spPr/>
      <dgm:t>
        <a:bodyPr/>
        <a:lstStyle/>
        <a:p>
          <a:endParaRPr lang="en-US"/>
        </a:p>
      </dgm:t>
    </dgm:pt>
    <dgm:pt modelId="{D5701D55-9DE1-49C3-85BB-8896A9B0C9C2}" type="sibTrans" cxnId="{3773301F-37BD-4EB6-AA87-5D28182703E4}">
      <dgm:prSet/>
      <dgm:spPr/>
      <dgm:t>
        <a:bodyPr/>
        <a:lstStyle/>
        <a:p>
          <a:endParaRPr lang="en-US"/>
        </a:p>
      </dgm:t>
    </dgm:pt>
    <dgm:pt modelId="{0A466043-7413-6848-AF0B-0946813C6A1E}" type="pres">
      <dgm:prSet presAssocID="{C4AC8AFF-284C-4933-ABE7-FCF613DD1EDA}" presName="linear" presStyleCnt="0">
        <dgm:presLayoutVars>
          <dgm:animLvl val="lvl"/>
          <dgm:resizeHandles val="exact"/>
        </dgm:presLayoutVars>
      </dgm:prSet>
      <dgm:spPr/>
    </dgm:pt>
    <dgm:pt modelId="{58B6093B-EC5B-2E4F-BFE2-DE3B498C2DE2}" type="pres">
      <dgm:prSet presAssocID="{31E54BD3-8C2F-49FC-870F-0D60BB309F8B}" presName="parentText" presStyleLbl="node1" presStyleIdx="0" presStyleCnt="3">
        <dgm:presLayoutVars>
          <dgm:chMax val="0"/>
          <dgm:bulletEnabled val="1"/>
        </dgm:presLayoutVars>
      </dgm:prSet>
      <dgm:spPr/>
    </dgm:pt>
    <dgm:pt modelId="{C165B578-2091-8043-B667-97C0DDE04D21}" type="pres">
      <dgm:prSet presAssocID="{1C66936F-1BB6-45B4-B605-983D51D4343B}" presName="spacer" presStyleCnt="0"/>
      <dgm:spPr/>
    </dgm:pt>
    <dgm:pt modelId="{787D5C48-52C8-DF4B-8FA8-BD82276EF338}" type="pres">
      <dgm:prSet presAssocID="{D1BB2A87-DFA6-4DA3-A93F-47B71E67BEE3}" presName="parentText" presStyleLbl="node1" presStyleIdx="1" presStyleCnt="3">
        <dgm:presLayoutVars>
          <dgm:chMax val="0"/>
          <dgm:bulletEnabled val="1"/>
        </dgm:presLayoutVars>
      </dgm:prSet>
      <dgm:spPr/>
    </dgm:pt>
    <dgm:pt modelId="{794677F4-A8F9-714D-BBA3-6EEECAAB47E2}" type="pres">
      <dgm:prSet presAssocID="{27A552FC-2659-4068-AADF-6C1BA627D5C1}" presName="spacer" presStyleCnt="0"/>
      <dgm:spPr/>
    </dgm:pt>
    <dgm:pt modelId="{B8044EB6-753E-A447-8611-352496B30093}" type="pres">
      <dgm:prSet presAssocID="{255A974B-AE1D-44CD-B2A8-50E025079E83}" presName="parentText" presStyleLbl="node1" presStyleIdx="2" presStyleCnt="3">
        <dgm:presLayoutVars>
          <dgm:chMax val="0"/>
          <dgm:bulletEnabled val="1"/>
        </dgm:presLayoutVars>
      </dgm:prSet>
      <dgm:spPr/>
    </dgm:pt>
  </dgm:ptLst>
  <dgm:cxnLst>
    <dgm:cxn modelId="{6F6FEC1E-3334-C445-92B7-2ED61708B033}" type="presOf" srcId="{255A974B-AE1D-44CD-B2A8-50E025079E83}" destId="{B8044EB6-753E-A447-8611-352496B30093}" srcOrd="0" destOrd="0" presId="urn:microsoft.com/office/officeart/2005/8/layout/vList2"/>
    <dgm:cxn modelId="{3773301F-37BD-4EB6-AA87-5D28182703E4}" srcId="{C4AC8AFF-284C-4933-ABE7-FCF613DD1EDA}" destId="{255A974B-AE1D-44CD-B2A8-50E025079E83}" srcOrd="2" destOrd="0" parTransId="{5CD42A4C-E2FE-426D-88D4-AFBBEB2247EF}" sibTransId="{D5701D55-9DE1-49C3-85BB-8896A9B0C9C2}"/>
    <dgm:cxn modelId="{F0C2412D-F3CB-2744-B1D8-73BEC0FB8043}" type="presOf" srcId="{D1BB2A87-DFA6-4DA3-A93F-47B71E67BEE3}" destId="{787D5C48-52C8-DF4B-8FA8-BD82276EF338}" srcOrd="0" destOrd="0" presId="urn:microsoft.com/office/officeart/2005/8/layout/vList2"/>
    <dgm:cxn modelId="{3A72FD4B-1E86-44E4-B423-B13C4CBE9901}" srcId="{C4AC8AFF-284C-4933-ABE7-FCF613DD1EDA}" destId="{31E54BD3-8C2F-49FC-870F-0D60BB309F8B}" srcOrd="0" destOrd="0" parTransId="{5E164B8C-8226-48C0-BC0C-49B6EB44DE79}" sibTransId="{1C66936F-1BB6-45B4-B605-983D51D4343B}"/>
    <dgm:cxn modelId="{792340D2-824D-6A4A-BB30-81040EEFB1EB}" type="presOf" srcId="{C4AC8AFF-284C-4933-ABE7-FCF613DD1EDA}" destId="{0A466043-7413-6848-AF0B-0946813C6A1E}" srcOrd="0" destOrd="0" presId="urn:microsoft.com/office/officeart/2005/8/layout/vList2"/>
    <dgm:cxn modelId="{96D123D3-EE92-440E-B97B-31776423DBAB}" srcId="{C4AC8AFF-284C-4933-ABE7-FCF613DD1EDA}" destId="{D1BB2A87-DFA6-4DA3-A93F-47B71E67BEE3}" srcOrd="1" destOrd="0" parTransId="{9C7F1E31-EA7F-47F9-B99C-C56DB0416BED}" sibTransId="{27A552FC-2659-4068-AADF-6C1BA627D5C1}"/>
    <dgm:cxn modelId="{6249BBFD-0082-704C-8A5A-725C609BA6E2}" type="presOf" srcId="{31E54BD3-8C2F-49FC-870F-0D60BB309F8B}" destId="{58B6093B-EC5B-2E4F-BFE2-DE3B498C2DE2}" srcOrd="0" destOrd="0" presId="urn:microsoft.com/office/officeart/2005/8/layout/vList2"/>
    <dgm:cxn modelId="{7FF66D7B-1490-A546-9083-E8105EE2FB4C}" type="presParOf" srcId="{0A466043-7413-6848-AF0B-0946813C6A1E}" destId="{58B6093B-EC5B-2E4F-BFE2-DE3B498C2DE2}" srcOrd="0" destOrd="0" presId="urn:microsoft.com/office/officeart/2005/8/layout/vList2"/>
    <dgm:cxn modelId="{5C217D09-6873-7247-B848-226B8FEA5A66}" type="presParOf" srcId="{0A466043-7413-6848-AF0B-0946813C6A1E}" destId="{C165B578-2091-8043-B667-97C0DDE04D21}" srcOrd="1" destOrd="0" presId="urn:microsoft.com/office/officeart/2005/8/layout/vList2"/>
    <dgm:cxn modelId="{E5D9AE66-0152-5645-BAE5-F8C43A7D8F40}" type="presParOf" srcId="{0A466043-7413-6848-AF0B-0946813C6A1E}" destId="{787D5C48-52C8-DF4B-8FA8-BD82276EF338}" srcOrd="2" destOrd="0" presId="urn:microsoft.com/office/officeart/2005/8/layout/vList2"/>
    <dgm:cxn modelId="{700149AF-F91D-F246-9CE5-8DF9093C9429}" type="presParOf" srcId="{0A466043-7413-6848-AF0B-0946813C6A1E}" destId="{794677F4-A8F9-714D-BBA3-6EEECAAB47E2}" srcOrd="3" destOrd="0" presId="urn:microsoft.com/office/officeart/2005/8/layout/vList2"/>
    <dgm:cxn modelId="{C9F6C761-9CDF-434A-9805-74CC85D70DF3}" type="presParOf" srcId="{0A466043-7413-6848-AF0B-0946813C6A1E}" destId="{B8044EB6-753E-A447-8611-352496B3009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3FE861B-9AFD-465D-B140-08874326198C}" type="doc">
      <dgm:prSet loTypeId="urn:microsoft.com/office/officeart/2017/3/layout/HorizontalLabelsTimeline" loCatId="process" qsTypeId="urn:microsoft.com/office/officeart/2005/8/quickstyle/simple1" qsCatId="simple" csTypeId="urn:microsoft.com/office/officeart/2005/8/colors/colorful1" csCatId="colorful" phldr="1"/>
      <dgm:spPr/>
      <dgm:t>
        <a:bodyPr/>
        <a:lstStyle/>
        <a:p>
          <a:endParaRPr lang="en-US"/>
        </a:p>
      </dgm:t>
    </dgm:pt>
    <dgm:pt modelId="{68B598BC-BDC1-4A64-AF5C-5F2A0E2DE2CB}">
      <dgm:prSet/>
      <dgm:spPr/>
      <dgm:t>
        <a:bodyPr/>
        <a:lstStyle/>
        <a:p>
          <a:pPr>
            <a:defRPr b="1"/>
          </a:pPr>
          <a:r>
            <a:rPr lang="en-US"/>
            <a:t>1930</a:t>
          </a:r>
        </a:p>
      </dgm:t>
    </dgm:pt>
    <dgm:pt modelId="{2B824CFA-8EF9-4B41-B1B5-108A09CAFE4C}" type="parTrans" cxnId="{7F7FE19B-09AF-4931-9AAC-C2A6E9275A12}">
      <dgm:prSet/>
      <dgm:spPr/>
      <dgm:t>
        <a:bodyPr/>
        <a:lstStyle/>
        <a:p>
          <a:endParaRPr lang="en-US"/>
        </a:p>
      </dgm:t>
    </dgm:pt>
    <dgm:pt modelId="{2C7B9F8E-ED0C-48F0-ABCF-5B4A07A411CE}" type="sibTrans" cxnId="{7F7FE19B-09AF-4931-9AAC-C2A6E9275A12}">
      <dgm:prSet/>
      <dgm:spPr/>
      <dgm:t>
        <a:bodyPr/>
        <a:lstStyle/>
        <a:p>
          <a:endParaRPr lang="en-US"/>
        </a:p>
      </dgm:t>
    </dgm:pt>
    <dgm:pt modelId="{92407C3B-A8C5-422C-9856-BC27D0D3DF51}">
      <dgm:prSet/>
      <dgm:spPr/>
      <dgm:t>
        <a:bodyPr/>
        <a:lstStyle/>
        <a:p>
          <a:r>
            <a:rPr lang="en-US"/>
            <a:t>The Dust Bowl, also known as “the Dirty Thirties,” started in 1930 and lasted for about a decade, but its long-term economic impacts on the region lingered much longer.</a:t>
          </a:r>
        </a:p>
      </dgm:t>
    </dgm:pt>
    <dgm:pt modelId="{3413213A-786F-4408-8117-9548FA545D84}" type="parTrans" cxnId="{50720B58-54D8-4E75-B2D3-1D380654B88A}">
      <dgm:prSet/>
      <dgm:spPr/>
      <dgm:t>
        <a:bodyPr/>
        <a:lstStyle/>
        <a:p>
          <a:endParaRPr lang="en-US"/>
        </a:p>
      </dgm:t>
    </dgm:pt>
    <dgm:pt modelId="{9EE512BE-5B2D-4882-AA93-5E00F4D4FC59}" type="sibTrans" cxnId="{50720B58-54D8-4E75-B2D3-1D380654B88A}">
      <dgm:prSet/>
      <dgm:spPr/>
      <dgm:t>
        <a:bodyPr/>
        <a:lstStyle/>
        <a:p>
          <a:endParaRPr lang="en-US"/>
        </a:p>
      </dgm:t>
    </dgm:pt>
    <dgm:pt modelId="{0F09DF35-D232-490C-838C-D6CA576A231B}">
      <dgm:prSet/>
      <dgm:spPr/>
      <dgm:t>
        <a:bodyPr/>
        <a:lstStyle/>
        <a:p>
          <a:pPr>
            <a:defRPr b="1"/>
          </a:pPr>
          <a:r>
            <a:rPr lang="en-US"/>
            <a:t>1930</a:t>
          </a:r>
        </a:p>
      </dgm:t>
    </dgm:pt>
    <dgm:pt modelId="{651D1A65-E1D7-4811-A4E6-0AFB3B0495A2}" type="parTrans" cxnId="{E8717356-CA24-47D9-99DA-561A1986CA86}">
      <dgm:prSet/>
      <dgm:spPr/>
      <dgm:t>
        <a:bodyPr/>
        <a:lstStyle/>
        <a:p>
          <a:endParaRPr lang="en-US"/>
        </a:p>
      </dgm:t>
    </dgm:pt>
    <dgm:pt modelId="{8A16C566-047C-4322-AE9A-21A996A4BD1E}" type="sibTrans" cxnId="{E8717356-CA24-47D9-99DA-561A1986CA86}">
      <dgm:prSet/>
      <dgm:spPr/>
      <dgm:t>
        <a:bodyPr/>
        <a:lstStyle/>
        <a:p>
          <a:endParaRPr lang="en-US"/>
        </a:p>
      </dgm:t>
    </dgm:pt>
    <dgm:pt modelId="{A3AEA45D-2588-4BBB-B17A-89E6F78E0EF5}">
      <dgm:prSet/>
      <dgm:spPr/>
      <dgm:t>
        <a:bodyPr/>
        <a:lstStyle/>
        <a:p>
          <a:r>
            <a:rPr lang="en-US"/>
            <a:t>Severe drought hit the Midwest and Southern Great Plains in 1930. Massive dust storms began in 1931. A series of drought years followed.</a:t>
          </a:r>
        </a:p>
      </dgm:t>
    </dgm:pt>
    <dgm:pt modelId="{993AD240-53ED-4142-852E-19C0412D6D56}" type="parTrans" cxnId="{AD5840E1-1BDB-4EA5-9CE3-6EF70DBC3041}">
      <dgm:prSet/>
      <dgm:spPr/>
      <dgm:t>
        <a:bodyPr/>
        <a:lstStyle/>
        <a:p>
          <a:endParaRPr lang="en-US"/>
        </a:p>
      </dgm:t>
    </dgm:pt>
    <dgm:pt modelId="{3429B510-7F89-4663-A26D-8974D3749A8C}" type="sibTrans" cxnId="{AD5840E1-1BDB-4EA5-9CE3-6EF70DBC3041}">
      <dgm:prSet/>
      <dgm:spPr/>
      <dgm:t>
        <a:bodyPr/>
        <a:lstStyle/>
        <a:p>
          <a:endParaRPr lang="en-US"/>
        </a:p>
      </dgm:t>
    </dgm:pt>
    <dgm:pt modelId="{8A9EE100-14B8-4270-ABE6-1952860FCFBD}">
      <dgm:prSet/>
      <dgm:spPr/>
      <dgm:t>
        <a:bodyPr/>
        <a:lstStyle/>
        <a:p>
          <a:pPr>
            <a:defRPr b="1"/>
          </a:pPr>
          <a:r>
            <a:rPr lang="en-US"/>
            <a:t>1934</a:t>
          </a:r>
        </a:p>
      </dgm:t>
    </dgm:pt>
    <dgm:pt modelId="{F474AA42-6ABC-4221-B3DB-00C0BAE27B73}" type="parTrans" cxnId="{9FF60912-81E4-4017-BE30-D4B63F4CFE0D}">
      <dgm:prSet/>
      <dgm:spPr/>
      <dgm:t>
        <a:bodyPr/>
        <a:lstStyle/>
        <a:p>
          <a:endParaRPr lang="en-US"/>
        </a:p>
      </dgm:t>
    </dgm:pt>
    <dgm:pt modelId="{9A921A01-889D-4EAF-B4D5-21B14374D595}" type="sibTrans" cxnId="{9FF60912-81E4-4017-BE30-D4B63F4CFE0D}">
      <dgm:prSet/>
      <dgm:spPr/>
      <dgm:t>
        <a:bodyPr/>
        <a:lstStyle/>
        <a:p>
          <a:endParaRPr lang="en-US"/>
        </a:p>
      </dgm:t>
    </dgm:pt>
    <dgm:pt modelId="{34AA978F-7F76-4AC8-8ADB-9D43426049AC}">
      <dgm:prSet/>
      <dgm:spPr/>
      <dgm:t>
        <a:bodyPr/>
        <a:lstStyle/>
        <a:p>
          <a:r>
            <a:rPr lang="en-US"/>
            <a:t>By 1934, an estimated 35 million acres of formerly cultivated land had been rendered useless for farming, while another 125 million acres—an area roughly three-quarters the size of Texas—was rapidly losing its topsoil.</a:t>
          </a:r>
        </a:p>
      </dgm:t>
    </dgm:pt>
    <dgm:pt modelId="{8ACD81D2-C4AB-4964-BECC-AE1669942E46}" type="parTrans" cxnId="{8388CC8C-3A8A-4093-8492-F7042B6DD009}">
      <dgm:prSet/>
      <dgm:spPr/>
      <dgm:t>
        <a:bodyPr/>
        <a:lstStyle/>
        <a:p>
          <a:endParaRPr lang="en-US"/>
        </a:p>
      </dgm:t>
    </dgm:pt>
    <dgm:pt modelId="{9FF59961-C565-4EB8-AD7C-FB9E0F3EA626}" type="sibTrans" cxnId="{8388CC8C-3A8A-4093-8492-F7042B6DD009}">
      <dgm:prSet/>
      <dgm:spPr/>
      <dgm:t>
        <a:bodyPr/>
        <a:lstStyle/>
        <a:p>
          <a:endParaRPr lang="en-US"/>
        </a:p>
      </dgm:t>
    </dgm:pt>
    <dgm:pt modelId="{C373E788-9C1A-1D4C-9F36-43A114E57526}" type="pres">
      <dgm:prSet presAssocID="{73FE861B-9AFD-465D-B140-08874326198C}" presName="root" presStyleCnt="0">
        <dgm:presLayoutVars>
          <dgm:chMax/>
          <dgm:chPref/>
          <dgm:animLvl val="lvl"/>
        </dgm:presLayoutVars>
      </dgm:prSet>
      <dgm:spPr/>
    </dgm:pt>
    <dgm:pt modelId="{CB4D4FE5-8DDC-4F43-A1DA-81A39C3FAFE9}" type="pres">
      <dgm:prSet presAssocID="{73FE861B-9AFD-465D-B140-08874326198C}" presName="divider" presStyleLbl="fgAcc1" presStyleIdx="0" presStyleCnt="1"/>
      <dgm:spPr/>
    </dgm:pt>
    <dgm:pt modelId="{BA4E98F6-ABCF-B146-BB2C-286A38244AEB}" type="pres">
      <dgm:prSet presAssocID="{73FE861B-9AFD-465D-B140-08874326198C}" presName="nodes" presStyleCnt="0">
        <dgm:presLayoutVars>
          <dgm:chMax/>
          <dgm:chPref/>
          <dgm:animLvl val="lvl"/>
        </dgm:presLayoutVars>
      </dgm:prSet>
      <dgm:spPr/>
    </dgm:pt>
    <dgm:pt modelId="{DD1226C0-C074-7749-A727-29ADD91ECB8A}" type="pres">
      <dgm:prSet presAssocID="{68B598BC-BDC1-4A64-AF5C-5F2A0E2DE2CB}" presName="composite" presStyleCnt="0"/>
      <dgm:spPr/>
    </dgm:pt>
    <dgm:pt modelId="{A6B91E5C-6091-6C4F-AE2A-7C4D97181A69}" type="pres">
      <dgm:prSet presAssocID="{68B598BC-BDC1-4A64-AF5C-5F2A0E2DE2CB}" presName="L1TextContainer" presStyleLbl="alignNode1" presStyleIdx="0" presStyleCnt="3">
        <dgm:presLayoutVars>
          <dgm:chMax val="1"/>
          <dgm:chPref val="1"/>
          <dgm:bulletEnabled val="1"/>
        </dgm:presLayoutVars>
      </dgm:prSet>
      <dgm:spPr/>
    </dgm:pt>
    <dgm:pt modelId="{E000B51F-F322-EE42-B907-9CFDD2A55265}" type="pres">
      <dgm:prSet presAssocID="{68B598BC-BDC1-4A64-AF5C-5F2A0E2DE2CB}" presName="L2TextContainerWrapper" presStyleCnt="0">
        <dgm:presLayoutVars>
          <dgm:bulletEnabled val="1"/>
        </dgm:presLayoutVars>
      </dgm:prSet>
      <dgm:spPr/>
    </dgm:pt>
    <dgm:pt modelId="{3B5B8B98-0BEE-834D-9737-A472B35B7D94}" type="pres">
      <dgm:prSet presAssocID="{68B598BC-BDC1-4A64-AF5C-5F2A0E2DE2CB}" presName="L2TextContainer" presStyleLbl="bgAccFollowNode1" presStyleIdx="0" presStyleCnt="3"/>
      <dgm:spPr/>
    </dgm:pt>
    <dgm:pt modelId="{47A20D29-421B-D644-8F44-C6CA244EC35E}" type="pres">
      <dgm:prSet presAssocID="{68B598BC-BDC1-4A64-AF5C-5F2A0E2DE2CB}" presName="FlexibleEmptyPlaceHolder" presStyleCnt="0"/>
      <dgm:spPr/>
    </dgm:pt>
    <dgm:pt modelId="{0AA217F2-4A89-9C47-B5EA-8F9CE19E3AD3}" type="pres">
      <dgm:prSet presAssocID="{68B598BC-BDC1-4A64-AF5C-5F2A0E2DE2CB}" presName="ConnectLine" presStyleLbl="sibTrans1D1" presStyleIdx="0" presStyleCnt="3"/>
      <dgm:spPr/>
    </dgm:pt>
    <dgm:pt modelId="{DF6C2453-6D19-614F-BAD3-7A30AA8D6F04}" type="pres">
      <dgm:prSet presAssocID="{68B598BC-BDC1-4A64-AF5C-5F2A0E2DE2CB}" presName="ConnectorPoint" presStyleLbl="node1" presStyleIdx="0" presStyleCnt="3"/>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9DC8A1B6-6B8E-CD4F-8012-C056A9F891C2}" type="pres">
      <dgm:prSet presAssocID="{68B598BC-BDC1-4A64-AF5C-5F2A0E2DE2CB}" presName="EmptyPlaceHolder" presStyleCnt="0"/>
      <dgm:spPr/>
    </dgm:pt>
    <dgm:pt modelId="{DCACD466-0C12-AC44-B97C-897C6DCF74FB}" type="pres">
      <dgm:prSet presAssocID="{2C7B9F8E-ED0C-48F0-ABCF-5B4A07A411CE}" presName="spaceBetweenRectangles" presStyleCnt="0"/>
      <dgm:spPr/>
    </dgm:pt>
    <dgm:pt modelId="{5E1CAC49-7026-E440-BAC4-8994BE424DB2}" type="pres">
      <dgm:prSet presAssocID="{0F09DF35-D232-490C-838C-D6CA576A231B}" presName="composite" presStyleCnt="0"/>
      <dgm:spPr/>
    </dgm:pt>
    <dgm:pt modelId="{5F484062-E85D-A94F-8B04-4F051E3ED1EE}" type="pres">
      <dgm:prSet presAssocID="{0F09DF35-D232-490C-838C-D6CA576A231B}" presName="L1TextContainer" presStyleLbl="alignNode1" presStyleIdx="1" presStyleCnt="3">
        <dgm:presLayoutVars>
          <dgm:chMax val="1"/>
          <dgm:chPref val="1"/>
          <dgm:bulletEnabled val="1"/>
        </dgm:presLayoutVars>
      </dgm:prSet>
      <dgm:spPr/>
    </dgm:pt>
    <dgm:pt modelId="{4B5D4AA4-700F-A240-B5E5-97D872780107}" type="pres">
      <dgm:prSet presAssocID="{0F09DF35-D232-490C-838C-D6CA576A231B}" presName="L2TextContainerWrapper" presStyleCnt="0">
        <dgm:presLayoutVars>
          <dgm:bulletEnabled val="1"/>
        </dgm:presLayoutVars>
      </dgm:prSet>
      <dgm:spPr/>
    </dgm:pt>
    <dgm:pt modelId="{84572E7A-C646-9C45-A3DC-C7F84E6F69D4}" type="pres">
      <dgm:prSet presAssocID="{0F09DF35-D232-490C-838C-D6CA576A231B}" presName="L2TextContainer" presStyleLbl="bgAccFollowNode1" presStyleIdx="1" presStyleCnt="3"/>
      <dgm:spPr/>
    </dgm:pt>
    <dgm:pt modelId="{D9CA69D8-6FCE-A941-9561-1DE6BFD0C31C}" type="pres">
      <dgm:prSet presAssocID="{0F09DF35-D232-490C-838C-D6CA576A231B}" presName="FlexibleEmptyPlaceHolder" presStyleCnt="0"/>
      <dgm:spPr/>
    </dgm:pt>
    <dgm:pt modelId="{AE16C315-80A9-4E40-87E0-97FE8A263658}" type="pres">
      <dgm:prSet presAssocID="{0F09DF35-D232-490C-838C-D6CA576A231B}" presName="ConnectLine" presStyleLbl="sibTrans1D1" presStyleIdx="1" presStyleCnt="3"/>
      <dgm:spPr/>
    </dgm:pt>
    <dgm:pt modelId="{EECC8452-92A1-4D4C-A71E-63A177068CDF}" type="pres">
      <dgm:prSet presAssocID="{0F09DF35-D232-490C-838C-D6CA576A231B}" presName="ConnectorPoint" presStyleLbl="node1" presStyleIdx="1" presStyleCnt="3"/>
      <dgm:spPr>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B561B50-7960-054C-B6AF-99CBEB6FCF62}" type="pres">
      <dgm:prSet presAssocID="{0F09DF35-D232-490C-838C-D6CA576A231B}" presName="EmptyPlaceHolder" presStyleCnt="0"/>
      <dgm:spPr/>
    </dgm:pt>
    <dgm:pt modelId="{3682AE2F-10BE-F84F-B581-FD4DA7AE3907}" type="pres">
      <dgm:prSet presAssocID="{8A16C566-047C-4322-AE9A-21A996A4BD1E}" presName="spaceBetweenRectangles" presStyleCnt="0"/>
      <dgm:spPr/>
    </dgm:pt>
    <dgm:pt modelId="{359F95E7-856E-2E4F-A5B3-996760B16263}" type="pres">
      <dgm:prSet presAssocID="{8A9EE100-14B8-4270-ABE6-1952860FCFBD}" presName="composite" presStyleCnt="0"/>
      <dgm:spPr/>
    </dgm:pt>
    <dgm:pt modelId="{8E15956B-AA08-CD45-9AB6-AD00AC0FD472}" type="pres">
      <dgm:prSet presAssocID="{8A9EE100-14B8-4270-ABE6-1952860FCFBD}" presName="L1TextContainer" presStyleLbl="alignNode1" presStyleIdx="2" presStyleCnt="3">
        <dgm:presLayoutVars>
          <dgm:chMax val="1"/>
          <dgm:chPref val="1"/>
          <dgm:bulletEnabled val="1"/>
        </dgm:presLayoutVars>
      </dgm:prSet>
      <dgm:spPr/>
    </dgm:pt>
    <dgm:pt modelId="{A34EB588-DDE3-D943-A946-81FD92FEE81D}" type="pres">
      <dgm:prSet presAssocID="{8A9EE100-14B8-4270-ABE6-1952860FCFBD}" presName="L2TextContainerWrapper" presStyleCnt="0">
        <dgm:presLayoutVars>
          <dgm:bulletEnabled val="1"/>
        </dgm:presLayoutVars>
      </dgm:prSet>
      <dgm:spPr/>
    </dgm:pt>
    <dgm:pt modelId="{4BEDFD8E-79E5-EB4B-BBDD-11C8F6F4BF88}" type="pres">
      <dgm:prSet presAssocID="{8A9EE100-14B8-4270-ABE6-1952860FCFBD}" presName="L2TextContainer" presStyleLbl="bgAccFollowNode1" presStyleIdx="2" presStyleCnt="3"/>
      <dgm:spPr/>
    </dgm:pt>
    <dgm:pt modelId="{E3A0B240-8F39-714B-8685-31AE65ABD86A}" type="pres">
      <dgm:prSet presAssocID="{8A9EE100-14B8-4270-ABE6-1952860FCFBD}" presName="FlexibleEmptyPlaceHolder" presStyleCnt="0"/>
      <dgm:spPr/>
    </dgm:pt>
    <dgm:pt modelId="{A2F10C81-162A-AC49-B398-6EBD4994E5C8}" type="pres">
      <dgm:prSet presAssocID="{8A9EE100-14B8-4270-ABE6-1952860FCFBD}" presName="ConnectLine" presStyleLbl="sibTrans1D1" presStyleIdx="2" presStyleCnt="3"/>
      <dgm:spPr/>
    </dgm:pt>
    <dgm:pt modelId="{AD4200C8-6146-C243-A49E-CEFB2354FBCE}" type="pres">
      <dgm:prSet presAssocID="{8A9EE100-14B8-4270-ABE6-1952860FCFBD}" presName="ConnectorPoint" presStyleLbl="node1" presStyleIdx="2" presStyleCnt="3"/>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DC5C66E-E8CA-DF4A-A46D-8C12DD8282FB}" type="pres">
      <dgm:prSet presAssocID="{8A9EE100-14B8-4270-ABE6-1952860FCFBD}" presName="EmptyPlaceHolder" presStyleCnt="0"/>
      <dgm:spPr/>
    </dgm:pt>
  </dgm:ptLst>
  <dgm:cxnLst>
    <dgm:cxn modelId="{9FF60912-81E4-4017-BE30-D4B63F4CFE0D}" srcId="{73FE861B-9AFD-465D-B140-08874326198C}" destId="{8A9EE100-14B8-4270-ABE6-1952860FCFBD}" srcOrd="2" destOrd="0" parTransId="{F474AA42-6ABC-4221-B3DB-00C0BAE27B73}" sibTransId="{9A921A01-889D-4EAF-B4D5-21B14374D595}"/>
    <dgm:cxn modelId="{C40DB335-A44C-6E4C-8B05-1FAD8B137C6E}" type="presOf" srcId="{0F09DF35-D232-490C-838C-D6CA576A231B}" destId="{5F484062-E85D-A94F-8B04-4F051E3ED1EE}" srcOrd="0" destOrd="0" presId="urn:microsoft.com/office/officeart/2017/3/layout/HorizontalLabelsTimeline"/>
    <dgm:cxn modelId="{B141CC3C-7B9D-6A4E-8616-EF98782178F2}" type="presOf" srcId="{73FE861B-9AFD-465D-B140-08874326198C}" destId="{C373E788-9C1A-1D4C-9F36-43A114E57526}" srcOrd="0" destOrd="0" presId="urn:microsoft.com/office/officeart/2017/3/layout/HorizontalLabelsTimeline"/>
    <dgm:cxn modelId="{E8717356-CA24-47D9-99DA-561A1986CA86}" srcId="{73FE861B-9AFD-465D-B140-08874326198C}" destId="{0F09DF35-D232-490C-838C-D6CA576A231B}" srcOrd="1" destOrd="0" parTransId="{651D1A65-E1D7-4811-A4E6-0AFB3B0495A2}" sibTransId="{8A16C566-047C-4322-AE9A-21A996A4BD1E}"/>
    <dgm:cxn modelId="{50720B58-54D8-4E75-B2D3-1D380654B88A}" srcId="{68B598BC-BDC1-4A64-AF5C-5F2A0E2DE2CB}" destId="{92407C3B-A8C5-422C-9856-BC27D0D3DF51}" srcOrd="0" destOrd="0" parTransId="{3413213A-786F-4408-8117-9548FA545D84}" sibTransId="{9EE512BE-5B2D-4882-AA93-5E00F4D4FC59}"/>
    <dgm:cxn modelId="{677B0A8C-E230-C340-9DCE-B034CB2708AF}" type="presOf" srcId="{68B598BC-BDC1-4A64-AF5C-5F2A0E2DE2CB}" destId="{A6B91E5C-6091-6C4F-AE2A-7C4D97181A69}" srcOrd="0" destOrd="0" presId="urn:microsoft.com/office/officeart/2017/3/layout/HorizontalLabelsTimeline"/>
    <dgm:cxn modelId="{8388CC8C-3A8A-4093-8492-F7042B6DD009}" srcId="{8A9EE100-14B8-4270-ABE6-1952860FCFBD}" destId="{34AA978F-7F76-4AC8-8ADB-9D43426049AC}" srcOrd="0" destOrd="0" parTransId="{8ACD81D2-C4AB-4964-BECC-AE1669942E46}" sibTransId="{9FF59961-C565-4EB8-AD7C-FB9E0F3EA626}"/>
    <dgm:cxn modelId="{7F7FE19B-09AF-4931-9AAC-C2A6E9275A12}" srcId="{73FE861B-9AFD-465D-B140-08874326198C}" destId="{68B598BC-BDC1-4A64-AF5C-5F2A0E2DE2CB}" srcOrd="0" destOrd="0" parTransId="{2B824CFA-8EF9-4B41-B1B5-108A09CAFE4C}" sibTransId="{2C7B9F8E-ED0C-48F0-ABCF-5B4A07A411CE}"/>
    <dgm:cxn modelId="{2D8FCCB7-43C5-8F4E-BE3F-802DFB71D3D8}" type="presOf" srcId="{8A9EE100-14B8-4270-ABE6-1952860FCFBD}" destId="{8E15956B-AA08-CD45-9AB6-AD00AC0FD472}" srcOrd="0" destOrd="0" presId="urn:microsoft.com/office/officeart/2017/3/layout/HorizontalLabelsTimeline"/>
    <dgm:cxn modelId="{6F93F0B9-7F03-0344-A223-B86B4A8FB8D0}" type="presOf" srcId="{A3AEA45D-2588-4BBB-B17A-89E6F78E0EF5}" destId="{84572E7A-C646-9C45-A3DC-C7F84E6F69D4}" srcOrd="0" destOrd="0" presId="urn:microsoft.com/office/officeart/2017/3/layout/HorizontalLabelsTimeline"/>
    <dgm:cxn modelId="{D91F67C7-3623-C148-965D-82CC9F812782}" type="presOf" srcId="{34AA978F-7F76-4AC8-8ADB-9D43426049AC}" destId="{4BEDFD8E-79E5-EB4B-BBDD-11C8F6F4BF88}" srcOrd="0" destOrd="0" presId="urn:microsoft.com/office/officeart/2017/3/layout/HorizontalLabelsTimeline"/>
    <dgm:cxn modelId="{E16935D0-7DED-FD41-9544-87C0BB2CADD7}" type="presOf" srcId="{92407C3B-A8C5-422C-9856-BC27D0D3DF51}" destId="{3B5B8B98-0BEE-834D-9737-A472B35B7D94}" srcOrd="0" destOrd="0" presId="urn:microsoft.com/office/officeart/2017/3/layout/HorizontalLabelsTimeline"/>
    <dgm:cxn modelId="{AD5840E1-1BDB-4EA5-9CE3-6EF70DBC3041}" srcId="{0F09DF35-D232-490C-838C-D6CA576A231B}" destId="{A3AEA45D-2588-4BBB-B17A-89E6F78E0EF5}" srcOrd="0" destOrd="0" parTransId="{993AD240-53ED-4142-852E-19C0412D6D56}" sibTransId="{3429B510-7F89-4663-A26D-8974D3749A8C}"/>
    <dgm:cxn modelId="{3C785F6D-AB9F-6347-ABF6-BC800C059C34}" type="presParOf" srcId="{C373E788-9C1A-1D4C-9F36-43A114E57526}" destId="{CB4D4FE5-8DDC-4F43-A1DA-81A39C3FAFE9}" srcOrd="0" destOrd="0" presId="urn:microsoft.com/office/officeart/2017/3/layout/HorizontalLabelsTimeline"/>
    <dgm:cxn modelId="{D6692D51-FC0B-D24E-8F3F-A40DEA334E6C}" type="presParOf" srcId="{C373E788-9C1A-1D4C-9F36-43A114E57526}" destId="{BA4E98F6-ABCF-B146-BB2C-286A38244AEB}" srcOrd="1" destOrd="0" presId="urn:microsoft.com/office/officeart/2017/3/layout/HorizontalLabelsTimeline"/>
    <dgm:cxn modelId="{CA20AAFB-CADE-C04D-AC00-999D247E348D}" type="presParOf" srcId="{BA4E98F6-ABCF-B146-BB2C-286A38244AEB}" destId="{DD1226C0-C074-7749-A727-29ADD91ECB8A}" srcOrd="0" destOrd="0" presId="urn:microsoft.com/office/officeart/2017/3/layout/HorizontalLabelsTimeline"/>
    <dgm:cxn modelId="{5181F338-A862-CD4E-A89E-FAD7626058F9}" type="presParOf" srcId="{DD1226C0-C074-7749-A727-29ADD91ECB8A}" destId="{A6B91E5C-6091-6C4F-AE2A-7C4D97181A69}" srcOrd="0" destOrd="0" presId="urn:microsoft.com/office/officeart/2017/3/layout/HorizontalLabelsTimeline"/>
    <dgm:cxn modelId="{350ECE06-CF4D-E04F-9712-7F0D85CBAC61}" type="presParOf" srcId="{DD1226C0-C074-7749-A727-29ADD91ECB8A}" destId="{E000B51F-F322-EE42-B907-9CFDD2A55265}" srcOrd="1" destOrd="0" presId="urn:microsoft.com/office/officeart/2017/3/layout/HorizontalLabelsTimeline"/>
    <dgm:cxn modelId="{AD22709E-8FC3-5249-93FD-5021CB6228F7}" type="presParOf" srcId="{E000B51F-F322-EE42-B907-9CFDD2A55265}" destId="{3B5B8B98-0BEE-834D-9737-A472B35B7D94}" srcOrd="0" destOrd="0" presId="urn:microsoft.com/office/officeart/2017/3/layout/HorizontalLabelsTimeline"/>
    <dgm:cxn modelId="{A658822E-1B65-F548-A76D-D617118530D4}" type="presParOf" srcId="{E000B51F-F322-EE42-B907-9CFDD2A55265}" destId="{47A20D29-421B-D644-8F44-C6CA244EC35E}" srcOrd="1" destOrd="0" presId="urn:microsoft.com/office/officeart/2017/3/layout/HorizontalLabelsTimeline"/>
    <dgm:cxn modelId="{0FC18D6C-6FAF-1E4B-A9F9-651A7C7FA52E}" type="presParOf" srcId="{DD1226C0-C074-7749-A727-29ADD91ECB8A}" destId="{0AA217F2-4A89-9C47-B5EA-8F9CE19E3AD3}" srcOrd="2" destOrd="0" presId="urn:microsoft.com/office/officeart/2017/3/layout/HorizontalLabelsTimeline"/>
    <dgm:cxn modelId="{33949100-5CBE-B045-B759-A9ECE77CE7E7}" type="presParOf" srcId="{DD1226C0-C074-7749-A727-29ADD91ECB8A}" destId="{DF6C2453-6D19-614F-BAD3-7A30AA8D6F04}" srcOrd="3" destOrd="0" presId="urn:microsoft.com/office/officeart/2017/3/layout/HorizontalLabelsTimeline"/>
    <dgm:cxn modelId="{22F556CE-1162-FB4E-9516-4E833DBEFC23}" type="presParOf" srcId="{DD1226C0-C074-7749-A727-29ADD91ECB8A}" destId="{9DC8A1B6-6B8E-CD4F-8012-C056A9F891C2}" srcOrd="4" destOrd="0" presId="urn:microsoft.com/office/officeart/2017/3/layout/HorizontalLabelsTimeline"/>
    <dgm:cxn modelId="{1FCDA006-1FCF-B34A-9200-1EFC0C0EE1C3}" type="presParOf" srcId="{BA4E98F6-ABCF-B146-BB2C-286A38244AEB}" destId="{DCACD466-0C12-AC44-B97C-897C6DCF74FB}" srcOrd="1" destOrd="0" presId="urn:microsoft.com/office/officeart/2017/3/layout/HorizontalLabelsTimeline"/>
    <dgm:cxn modelId="{C226AC60-EA0D-E942-B458-C321005FF589}" type="presParOf" srcId="{BA4E98F6-ABCF-B146-BB2C-286A38244AEB}" destId="{5E1CAC49-7026-E440-BAC4-8994BE424DB2}" srcOrd="2" destOrd="0" presId="urn:microsoft.com/office/officeart/2017/3/layout/HorizontalLabelsTimeline"/>
    <dgm:cxn modelId="{A0D918E9-8CFD-C44D-B54A-3EB167FA024F}" type="presParOf" srcId="{5E1CAC49-7026-E440-BAC4-8994BE424DB2}" destId="{5F484062-E85D-A94F-8B04-4F051E3ED1EE}" srcOrd="0" destOrd="0" presId="urn:microsoft.com/office/officeart/2017/3/layout/HorizontalLabelsTimeline"/>
    <dgm:cxn modelId="{5267C48E-CEAB-DE4A-896B-1F5D1ACE4587}" type="presParOf" srcId="{5E1CAC49-7026-E440-BAC4-8994BE424DB2}" destId="{4B5D4AA4-700F-A240-B5E5-97D872780107}" srcOrd="1" destOrd="0" presId="urn:microsoft.com/office/officeart/2017/3/layout/HorizontalLabelsTimeline"/>
    <dgm:cxn modelId="{37EA8C31-1E40-6449-B0D4-59C93C457472}" type="presParOf" srcId="{4B5D4AA4-700F-A240-B5E5-97D872780107}" destId="{84572E7A-C646-9C45-A3DC-C7F84E6F69D4}" srcOrd="0" destOrd="0" presId="urn:microsoft.com/office/officeart/2017/3/layout/HorizontalLabelsTimeline"/>
    <dgm:cxn modelId="{879ED63F-C146-9A4B-9B5A-91A841CCECA8}" type="presParOf" srcId="{4B5D4AA4-700F-A240-B5E5-97D872780107}" destId="{D9CA69D8-6FCE-A941-9561-1DE6BFD0C31C}" srcOrd="1" destOrd="0" presId="urn:microsoft.com/office/officeart/2017/3/layout/HorizontalLabelsTimeline"/>
    <dgm:cxn modelId="{1A305EC9-2A34-0D4E-ACEF-82F49BD8120D}" type="presParOf" srcId="{5E1CAC49-7026-E440-BAC4-8994BE424DB2}" destId="{AE16C315-80A9-4E40-87E0-97FE8A263658}" srcOrd="2" destOrd="0" presId="urn:microsoft.com/office/officeart/2017/3/layout/HorizontalLabelsTimeline"/>
    <dgm:cxn modelId="{96BB05BD-A6FD-944E-B9FB-44B2129D281D}" type="presParOf" srcId="{5E1CAC49-7026-E440-BAC4-8994BE424DB2}" destId="{EECC8452-92A1-4D4C-A71E-63A177068CDF}" srcOrd="3" destOrd="0" presId="urn:microsoft.com/office/officeart/2017/3/layout/HorizontalLabelsTimeline"/>
    <dgm:cxn modelId="{1CD6A014-AA9A-864B-BAFE-2251042861A6}" type="presParOf" srcId="{5E1CAC49-7026-E440-BAC4-8994BE424DB2}" destId="{DB561B50-7960-054C-B6AF-99CBEB6FCF62}" srcOrd="4" destOrd="0" presId="urn:microsoft.com/office/officeart/2017/3/layout/HorizontalLabelsTimeline"/>
    <dgm:cxn modelId="{DEF01113-B842-B941-A926-E08DFB57D46F}" type="presParOf" srcId="{BA4E98F6-ABCF-B146-BB2C-286A38244AEB}" destId="{3682AE2F-10BE-F84F-B581-FD4DA7AE3907}" srcOrd="3" destOrd="0" presId="urn:microsoft.com/office/officeart/2017/3/layout/HorizontalLabelsTimeline"/>
    <dgm:cxn modelId="{7B584076-D3D9-664F-856B-057724916809}" type="presParOf" srcId="{BA4E98F6-ABCF-B146-BB2C-286A38244AEB}" destId="{359F95E7-856E-2E4F-A5B3-996760B16263}" srcOrd="4" destOrd="0" presId="urn:microsoft.com/office/officeart/2017/3/layout/HorizontalLabelsTimeline"/>
    <dgm:cxn modelId="{489AB22B-AA41-CF4C-B5B5-04475BCB3FB5}" type="presParOf" srcId="{359F95E7-856E-2E4F-A5B3-996760B16263}" destId="{8E15956B-AA08-CD45-9AB6-AD00AC0FD472}" srcOrd="0" destOrd="0" presId="urn:microsoft.com/office/officeart/2017/3/layout/HorizontalLabelsTimeline"/>
    <dgm:cxn modelId="{B3A30D04-E93E-B542-B565-AA5813BF5F4A}" type="presParOf" srcId="{359F95E7-856E-2E4F-A5B3-996760B16263}" destId="{A34EB588-DDE3-D943-A946-81FD92FEE81D}" srcOrd="1" destOrd="0" presId="urn:microsoft.com/office/officeart/2017/3/layout/HorizontalLabelsTimeline"/>
    <dgm:cxn modelId="{3F647B0B-CCA1-5040-BDA3-DE94277801B4}" type="presParOf" srcId="{A34EB588-DDE3-D943-A946-81FD92FEE81D}" destId="{4BEDFD8E-79E5-EB4B-BBDD-11C8F6F4BF88}" srcOrd="0" destOrd="0" presId="urn:microsoft.com/office/officeart/2017/3/layout/HorizontalLabelsTimeline"/>
    <dgm:cxn modelId="{D07A280B-0338-BF45-8FF7-5255CCE96872}" type="presParOf" srcId="{A34EB588-DDE3-D943-A946-81FD92FEE81D}" destId="{E3A0B240-8F39-714B-8685-31AE65ABD86A}" srcOrd="1" destOrd="0" presId="urn:microsoft.com/office/officeart/2017/3/layout/HorizontalLabelsTimeline"/>
    <dgm:cxn modelId="{C95AD314-5771-7C46-938F-9776CC35766E}" type="presParOf" srcId="{359F95E7-856E-2E4F-A5B3-996760B16263}" destId="{A2F10C81-162A-AC49-B398-6EBD4994E5C8}" srcOrd="2" destOrd="0" presId="urn:microsoft.com/office/officeart/2017/3/layout/HorizontalLabelsTimeline"/>
    <dgm:cxn modelId="{CD05DCDE-DBCF-7A49-869A-07B50C8D26C6}" type="presParOf" srcId="{359F95E7-856E-2E4F-A5B3-996760B16263}" destId="{AD4200C8-6146-C243-A49E-CEFB2354FBCE}" srcOrd="3" destOrd="0" presId="urn:microsoft.com/office/officeart/2017/3/layout/HorizontalLabelsTimeline"/>
    <dgm:cxn modelId="{B2C3D9C8-A1B3-6045-BBCF-797182479227}" type="presParOf" srcId="{359F95E7-856E-2E4F-A5B3-996760B16263}" destId="{BDC5C66E-E8CA-DF4A-A46D-8C12DD8282FB}"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E4B61-771D-CB4F-A60B-661937A44F80}">
      <dsp:nvSpPr>
        <dsp:cNvPr id="0" name=""/>
        <dsp:cNvSpPr/>
      </dsp:nvSpPr>
      <dsp:spPr>
        <a:xfrm>
          <a:off x="657" y="508515"/>
          <a:ext cx="2564850" cy="153891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With the rising prospects of the Roaring 20s, some Americans invested in the stock market.</a:t>
          </a:r>
        </a:p>
      </dsp:txBody>
      <dsp:txXfrm>
        <a:off x="657" y="508515"/>
        <a:ext cx="2564850" cy="1538910"/>
      </dsp:txXfrm>
    </dsp:sp>
    <dsp:sp modelId="{38B9EC62-81C2-AD4C-AF5B-DBD53BB27916}">
      <dsp:nvSpPr>
        <dsp:cNvPr id="0" name=""/>
        <dsp:cNvSpPr/>
      </dsp:nvSpPr>
      <dsp:spPr>
        <a:xfrm>
          <a:off x="2821993" y="508515"/>
          <a:ext cx="2564850" cy="1538910"/>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However, on October 1929, people started to sell their stocks, no longer confident about the financial gain it would provide.</a:t>
          </a:r>
        </a:p>
      </dsp:txBody>
      <dsp:txXfrm>
        <a:off x="2821993" y="508515"/>
        <a:ext cx="2564850" cy="1538910"/>
      </dsp:txXfrm>
    </dsp:sp>
    <dsp:sp modelId="{638B4CBD-84E7-3642-BB83-5D493D9D66B7}">
      <dsp:nvSpPr>
        <dsp:cNvPr id="0" name=""/>
        <dsp:cNvSpPr/>
      </dsp:nvSpPr>
      <dsp:spPr>
        <a:xfrm>
          <a:off x="1411325" y="2303911"/>
          <a:ext cx="2564850" cy="1538910"/>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This sudden change led to the crash of the Great Bull market, which eventually triggered the Great Depression.</a:t>
          </a:r>
        </a:p>
      </dsp:txBody>
      <dsp:txXfrm>
        <a:off x="1411325" y="2303911"/>
        <a:ext cx="2564850" cy="15389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53165-A501-8944-A387-19219CB17B2D}">
      <dsp:nvSpPr>
        <dsp:cNvPr id="0" name=""/>
        <dsp:cNvSpPr/>
      </dsp:nvSpPr>
      <dsp:spPr>
        <a:xfrm>
          <a:off x="0" y="25921"/>
          <a:ext cx="5117960" cy="2106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 worst dust storm occurred on April 14, 1935. News reports called the event Black Sunday. A wall of blowing sand and dust started in the Oklahoma Panhandle and spread east. As many as three million tons of topsoil are estimated to have blown off the Great Plains during Black Sunday.</a:t>
          </a:r>
        </a:p>
      </dsp:txBody>
      <dsp:txXfrm>
        <a:off x="102806" y="128727"/>
        <a:ext cx="4912348" cy="1900388"/>
      </dsp:txXfrm>
    </dsp:sp>
    <dsp:sp modelId="{4E6E153C-7B32-C84B-BAE2-4E35F13392C9}">
      <dsp:nvSpPr>
        <dsp:cNvPr id="0" name=""/>
        <dsp:cNvSpPr/>
      </dsp:nvSpPr>
      <dsp:spPr>
        <a:xfrm>
          <a:off x="0" y="2183762"/>
          <a:ext cx="5117960" cy="21060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An Associated Press news report coined the term “Dust Bowl” after the Black Sunday dust storm.</a:t>
          </a:r>
        </a:p>
      </dsp:txBody>
      <dsp:txXfrm>
        <a:off x="102806" y="2286568"/>
        <a:ext cx="4912348" cy="19003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D6E00-0C2F-FA46-A8DA-7AD77284E200}">
      <dsp:nvSpPr>
        <dsp:cNvPr id="0" name=""/>
        <dsp:cNvSpPr/>
      </dsp:nvSpPr>
      <dsp:spPr>
        <a:xfrm>
          <a:off x="0" y="87273"/>
          <a:ext cx="3370372" cy="20222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The economic troubles of the 1930s were worldwide in scope and effect. Economic instability led to political instability in many parts of the world. </a:t>
          </a:r>
        </a:p>
      </dsp:txBody>
      <dsp:txXfrm>
        <a:off x="0" y="87273"/>
        <a:ext cx="3370372" cy="2022223"/>
      </dsp:txXfrm>
    </dsp:sp>
    <dsp:sp modelId="{7C73B2A6-8C91-9A49-B772-8165C0CE3C3D}">
      <dsp:nvSpPr>
        <dsp:cNvPr id="0" name=""/>
        <dsp:cNvSpPr/>
      </dsp:nvSpPr>
      <dsp:spPr>
        <a:xfrm>
          <a:off x="3707409" y="87273"/>
          <a:ext cx="3370372" cy="2022223"/>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Political chaos, in turn, gave rise to dictatorial regimes such as Adolf Hitler's in Germany and the military's in Japan. </a:t>
          </a:r>
        </a:p>
      </dsp:txBody>
      <dsp:txXfrm>
        <a:off x="3707409" y="87273"/>
        <a:ext cx="3370372" cy="2022223"/>
      </dsp:txXfrm>
    </dsp:sp>
    <dsp:sp modelId="{552D1293-7914-C54C-A1A0-EA237C01E93C}">
      <dsp:nvSpPr>
        <dsp:cNvPr id="0" name=""/>
        <dsp:cNvSpPr/>
      </dsp:nvSpPr>
      <dsp:spPr>
        <a:xfrm>
          <a:off x="7414818" y="87273"/>
          <a:ext cx="3370372" cy="202222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These regimes pushed the world ever-closer to war in the 1930s. When world war finally broke out in both Europe and Asia, the United States tried to avoid being drawn into the conflict.</a:t>
          </a:r>
        </a:p>
      </dsp:txBody>
      <dsp:txXfrm>
        <a:off x="7414818" y="87273"/>
        <a:ext cx="3370372" cy="2022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F72C8-F83F-FD45-91E8-DA27B34C76DF}">
      <dsp:nvSpPr>
        <dsp:cNvPr id="0" name=""/>
        <dsp:cNvSpPr/>
      </dsp:nvSpPr>
      <dsp:spPr>
        <a:xfrm>
          <a:off x="727" y="644507"/>
          <a:ext cx="2838697" cy="17032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Consumption dropped</a:t>
          </a:r>
        </a:p>
      </dsp:txBody>
      <dsp:txXfrm>
        <a:off x="727" y="644507"/>
        <a:ext cx="2838697" cy="1703218"/>
      </dsp:txXfrm>
    </dsp:sp>
    <dsp:sp modelId="{941CDCA6-86D6-9A40-8199-5237D3C20D61}">
      <dsp:nvSpPr>
        <dsp:cNvPr id="0" name=""/>
        <dsp:cNvSpPr/>
      </dsp:nvSpPr>
      <dsp:spPr>
        <a:xfrm>
          <a:off x="3123294" y="644507"/>
          <a:ext cx="2838697" cy="1703218"/>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Business retrenched.</a:t>
          </a:r>
        </a:p>
      </dsp:txBody>
      <dsp:txXfrm>
        <a:off x="3123294" y="644507"/>
        <a:ext cx="2838697" cy="1703218"/>
      </dsp:txXfrm>
    </dsp:sp>
    <dsp:sp modelId="{1233F989-A306-E645-886E-2B36F4BE0E22}">
      <dsp:nvSpPr>
        <dsp:cNvPr id="0" name=""/>
        <dsp:cNvSpPr/>
      </dsp:nvSpPr>
      <dsp:spPr>
        <a:xfrm>
          <a:off x="727" y="2631595"/>
          <a:ext cx="2838697" cy="1703218"/>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Marginal enterprises in farming, banking, and business went bankrupt.</a:t>
          </a:r>
        </a:p>
      </dsp:txBody>
      <dsp:txXfrm>
        <a:off x="727" y="2631595"/>
        <a:ext cx="2838697" cy="1703218"/>
      </dsp:txXfrm>
    </dsp:sp>
    <dsp:sp modelId="{435E5DF8-AE98-7142-98B0-6F6D27CBA781}">
      <dsp:nvSpPr>
        <dsp:cNvPr id="0" name=""/>
        <dsp:cNvSpPr/>
      </dsp:nvSpPr>
      <dsp:spPr>
        <a:xfrm>
          <a:off x="3123294" y="2631595"/>
          <a:ext cx="2838697" cy="1703218"/>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Labor income, salaries, national income, industrial production, manufacturing wages, dividends and farm incomes fell.</a:t>
          </a:r>
        </a:p>
      </dsp:txBody>
      <dsp:txXfrm>
        <a:off x="3123294" y="2631595"/>
        <a:ext cx="2838697" cy="17032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2BD8D-6F7E-A045-A9DC-2427F6AF7691}">
      <dsp:nvSpPr>
        <dsp:cNvPr id="0" name=""/>
        <dsp:cNvSpPr/>
      </dsp:nvSpPr>
      <dsp:spPr>
        <a:xfrm>
          <a:off x="417552" y="1508"/>
          <a:ext cx="3147620" cy="188857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By 1929, there was a maldistribution of income between workers+farmers and industrialists.</a:t>
          </a:r>
        </a:p>
        <a:p>
          <a:pPr marL="114300" lvl="1" indent="-114300" algn="l" defTabSz="622300">
            <a:lnSpc>
              <a:spcPct val="90000"/>
            </a:lnSpc>
            <a:spcBef>
              <a:spcPct val="0"/>
            </a:spcBef>
            <a:spcAft>
              <a:spcPct val="15000"/>
            </a:spcAft>
            <a:buChar char="•"/>
          </a:pPr>
          <a:r>
            <a:rPr lang="en-US" sz="1400" kern="1200"/>
            <a:t>This reduced consumer purchasing power and the demand for manufactured goods.</a:t>
          </a:r>
        </a:p>
      </dsp:txBody>
      <dsp:txXfrm>
        <a:off x="417552" y="1508"/>
        <a:ext cx="3147620" cy="1888572"/>
      </dsp:txXfrm>
    </dsp:sp>
    <dsp:sp modelId="{1CDCADD6-B43D-DD4C-B2F8-A1091377597F}">
      <dsp:nvSpPr>
        <dsp:cNvPr id="0" name=""/>
        <dsp:cNvSpPr/>
      </dsp:nvSpPr>
      <dsp:spPr>
        <a:xfrm>
          <a:off x="3879934" y="1508"/>
          <a:ext cx="3147620" cy="188857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Construction and auto making industries reduced production.</a:t>
          </a:r>
        </a:p>
        <a:p>
          <a:pPr marL="114300" lvl="1" indent="-114300" algn="l" defTabSz="622300">
            <a:lnSpc>
              <a:spcPct val="90000"/>
            </a:lnSpc>
            <a:spcBef>
              <a:spcPct val="0"/>
            </a:spcBef>
            <a:spcAft>
              <a:spcPct val="15000"/>
            </a:spcAft>
            <a:buChar char="•"/>
          </a:pPr>
          <a:r>
            <a:rPr lang="en-US" sz="1400" kern="1200"/>
            <a:t>This caused cutbacks in other industries and led to a downturn in the economy.</a:t>
          </a:r>
        </a:p>
      </dsp:txBody>
      <dsp:txXfrm>
        <a:off x="3879934" y="1508"/>
        <a:ext cx="3147620" cy="1888572"/>
      </dsp:txXfrm>
    </dsp:sp>
    <dsp:sp modelId="{F860F24F-7F94-1B46-BABD-3D66B322A91E}">
      <dsp:nvSpPr>
        <dsp:cNvPr id="0" name=""/>
        <dsp:cNvSpPr/>
      </dsp:nvSpPr>
      <dsp:spPr>
        <a:xfrm>
          <a:off x="7342317" y="1508"/>
          <a:ext cx="3147620" cy="188857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Monetary, tariff and federal tax policies of the government favored special business interests over national ones.</a:t>
          </a:r>
        </a:p>
      </dsp:txBody>
      <dsp:txXfrm>
        <a:off x="7342317" y="1508"/>
        <a:ext cx="3147620" cy="1888572"/>
      </dsp:txXfrm>
    </dsp:sp>
    <dsp:sp modelId="{948E04C2-1998-174D-850D-701C3CBA3AFA}">
      <dsp:nvSpPr>
        <dsp:cNvPr id="0" name=""/>
        <dsp:cNvSpPr/>
      </dsp:nvSpPr>
      <dsp:spPr>
        <a:xfrm>
          <a:off x="2148743" y="2204842"/>
          <a:ext cx="3147620" cy="188857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Faulty banking system</a:t>
          </a:r>
        </a:p>
      </dsp:txBody>
      <dsp:txXfrm>
        <a:off x="2148743" y="2204842"/>
        <a:ext cx="3147620" cy="1888572"/>
      </dsp:txXfrm>
    </dsp:sp>
    <dsp:sp modelId="{88BED22C-3FFE-DD4C-9CCB-1D2A75D337E1}">
      <dsp:nvSpPr>
        <dsp:cNvPr id="0" name=""/>
        <dsp:cNvSpPr/>
      </dsp:nvSpPr>
      <dsp:spPr>
        <a:xfrm>
          <a:off x="5611126" y="2204842"/>
          <a:ext cx="3147620" cy="188857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Excesses in consumer credit</a:t>
          </a:r>
        </a:p>
      </dsp:txBody>
      <dsp:txXfrm>
        <a:off x="5611126" y="2204842"/>
        <a:ext cx="3147620" cy="18885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AD858-E12E-C747-BAAD-9691574E0AE2}">
      <dsp:nvSpPr>
        <dsp:cNvPr id="0" name=""/>
        <dsp:cNvSpPr/>
      </dsp:nvSpPr>
      <dsp:spPr>
        <a:xfrm>
          <a:off x="0" y="128543"/>
          <a:ext cx="6377769" cy="113373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When banks failed, the life savings were lost, leaving many Americans destitute. </a:t>
          </a:r>
        </a:p>
      </dsp:txBody>
      <dsp:txXfrm>
        <a:off x="55344" y="183887"/>
        <a:ext cx="6267081" cy="1023042"/>
      </dsp:txXfrm>
    </dsp:sp>
    <dsp:sp modelId="{EF005331-F42B-B941-9E3A-4CE8B9CCC101}">
      <dsp:nvSpPr>
        <dsp:cNvPr id="0" name=""/>
        <dsp:cNvSpPr/>
      </dsp:nvSpPr>
      <dsp:spPr>
        <a:xfrm>
          <a:off x="0" y="1308353"/>
          <a:ext cx="6377769" cy="113373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With no job and no savings, thousands of Americans lost their homes.</a:t>
          </a:r>
        </a:p>
      </dsp:txBody>
      <dsp:txXfrm>
        <a:off x="55344" y="1363697"/>
        <a:ext cx="6267081" cy="1023042"/>
      </dsp:txXfrm>
    </dsp:sp>
    <dsp:sp modelId="{D385FF28-84EE-C248-B7F3-B3D326AC099D}">
      <dsp:nvSpPr>
        <dsp:cNvPr id="0" name=""/>
        <dsp:cNvSpPr/>
      </dsp:nvSpPr>
      <dsp:spPr>
        <a:xfrm>
          <a:off x="0" y="2488163"/>
          <a:ext cx="6377769" cy="113373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 poor congregated in cardboard shacks in so-called Hoovervilles on the edges of cities across the nation; hundreds of thousands of the unemployed roamed the country on foot and in boxcars in futile search of jobs. </a:t>
          </a:r>
        </a:p>
      </dsp:txBody>
      <dsp:txXfrm>
        <a:off x="55344" y="2543507"/>
        <a:ext cx="6267081" cy="1023042"/>
      </dsp:txXfrm>
    </dsp:sp>
    <dsp:sp modelId="{2D558549-06B3-564A-8C93-AB53CB573804}">
      <dsp:nvSpPr>
        <dsp:cNvPr id="0" name=""/>
        <dsp:cNvSpPr/>
      </dsp:nvSpPr>
      <dsp:spPr>
        <a:xfrm>
          <a:off x="0" y="3667973"/>
          <a:ext cx="6377769" cy="113373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Although few starved, hunger and malnutrition affected many; soup kitchens and bread lines could be found in every US city.</a:t>
          </a:r>
        </a:p>
      </dsp:txBody>
      <dsp:txXfrm>
        <a:off x="55344" y="3723317"/>
        <a:ext cx="6267081" cy="10230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B2892-632D-7C49-9A83-3108BEEF0699}">
      <dsp:nvSpPr>
        <dsp:cNvPr id="0" name=""/>
        <dsp:cNvSpPr/>
      </dsp:nvSpPr>
      <dsp:spPr>
        <a:xfrm>
          <a:off x="0" y="97730"/>
          <a:ext cx="5962720" cy="431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1879-89:  8 percent</a:t>
          </a:r>
        </a:p>
      </dsp:txBody>
      <dsp:txXfrm>
        <a:off x="21075" y="118805"/>
        <a:ext cx="5920570" cy="389580"/>
      </dsp:txXfrm>
    </dsp:sp>
    <dsp:sp modelId="{5BE9FA17-1617-C44F-B34A-4A36334FCC2D}">
      <dsp:nvSpPr>
        <dsp:cNvPr id="0" name=""/>
        <dsp:cNvSpPr/>
      </dsp:nvSpPr>
      <dsp:spPr>
        <a:xfrm>
          <a:off x="0" y="581300"/>
          <a:ext cx="5962720" cy="43173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1889-99:  10 percent</a:t>
          </a:r>
        </a:p>
      </dsp:txBody>
      <dsp:txXfrm>
        <a:off x="21075" y="602375"/>
        <a:ext cx="5920570" cy="389580"/>
      </dsp:txXfrm>
    </dsp:sp>
    <dsp:sp modelId="{BEAA1C2B-727A-2242-9EC8-F5D2AB686A9E}">
      <dsp:nvSpPr>
        <dsp:cNvPr id="0" name=""/>
        <dsp:cNvSpPr/>
      </dsp:nvSpPr>
      <dsp:spPr>
        <a:xfrm>
          <a:off x="0" y="1064870"/>
          <a:ext cx="5962720" cy="43173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1899-1909:  4 percent</a:t>
          </a:r>
        </a:p>
      </dsp:txBody>
      <dsp:txXfrm>
        <a:off x="21075" y="1085945"/>
        <a:ext cx="5920570" cy="389580"/>
      </dsp:txXfrm>
    </dsp:sp>
    <dsp:sp modelId="{7EB9F756-CAB8-C343-BAE8-F84276C71C20}">
      <dsp:nvSpPr>
        <dsp:cNvPr id="0" name=""/>
        <dsp:cNvSpPr/>
      </dsp:nvSpPr>
      <dsp:spPr>
        <a:xfrm>
          <a:off x="0" y="1548440"/>
          <a:ext cx="5962720" cy="4317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1909-19:  4 percent</a:t>
          </a:r>
        </a:p>
      </dsp:txBody>
      <dsp:txXfrm>
        <a:off x="21075" y="1569515"/>
        <a:ext cx="5920570" cy="389580"/>
      </dsp:txXfrm>
    </dsp:sp>
    <dsp:sp modelId="{CD4DFB28-C2A1-DE43-ADA8-B8F4413682A9}">
      <dsp:nvSpPr>
        <dsp:cNvPr id="0" name=""/>
        <dsp:cNvSpPr/>
      </dsp:nvSpPr>
      <dsp:spPr>
        <a:xfrm>
          <a:off x="0" y="2032010"/>
          <a:ext cx="5962720" cy="43173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1919-29:  4 percent</a:t>
          </a:r>
        </a:p>
      </dsp:txBody>
      <dsp:txXfrm>
        <a:off x="21075" y="2053085"/>
        <a:ext cx="5920570" cy="389580"/>
      </dsp:txXfrm>
    </dsp:sp>
    <dsp:sp modelId="{2070D286-85D2-504E-92D2-115BBC1C5AB4}">
      <dsp:nvSpPr>
        <dsp:cNvPr id="0" name=""/>
        <dsp:cNvSpPr/>
      </dsp:nvSpPr>
      <dsp:spPr>
        <a:xfrm>
          <a:off x="0" y="2515580"/>
          <a:ext cx="5962720" cy="431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1929-39:  18 percent</a:t>
          </a:r>
        </a:p>
      </dsp:txBody>
      <dsp:txXfrm>
        <a:off x="21075" y="2536655"/>
        <a:ext cx="5920570" cy="389580"/>
      </dsp:txXfrm>
    </dsp:sp>
    <dsp:sp modelId="{C3579289-EF09-6142-ACA2-C18D39A7A3EC}">
      <dsp:nvSpPr>
        <dsp:cNvPr id="0" name=""/>
        <dsp:cNvSpPr/>
      </dsp:nvSpPr>
      <dsp:spPr>
        <a:xfrm>
          <a:off x="0" y="2999150"/>
          <a:ext cx="5962720" cy="43173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1939-49:  5 percent</a:t>
          </a:r>
        </a:p>
      </dsp:txBody>
      <dsp:txXfrm>
        <a:off x="21075" y="3020225"/>
        <a:ext cx="5920570" cy="389580"/>
      </dsp:txXfrm>
    </dsp:sp>
    <dsp:sp modelId="{58E74086-C52B-AC4E-823C-3D0D1E668E19}">
      <dsp:nvSpPr>
        <dsp:cNvPr id="0" name=""/>
        <dsp:cNvSpPr/>
      </dsp:nvSpPr>
      <dsp:spPr>
        <a:xfrm>
          <a:off x="0" y="3482721"/>
          <a:ext cx="5962720" cy="43173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1949-59:  4 percent</a:t>
          </a:r>
        </a:p>
      </dsp:txBody>
      <dsp:txXfrm>
        <a:off x="21075" y="3503796"/>
        <a:ext cx="5920570" cy="389580"/>
      </dsp:txXfrm>
    </dsp:sp>
    <dsp:sp modelId="{DFB5F4BD-4D50-7942-9375-03F3E7710572}">
      <dsp:nvSpPr>
        <dsp:cNvPr id="0" name=""/>
        <dsp:cNvSpPr/>
      </dsp:nvSpPr>
      <dsp:spPr>
        <a:xfrm>
          <a:off x="0" y="3966291"/>
          <a:ext cx="5962720" cy="4317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1959-69:  5 percent</a:t>
          </a:r>
        </a:p>
      </dsp:txBody>
      <dsp:txXfrm>
        <a:off x="21075" y="3987366"/>
        <a:ext cx="5920570" cy="389580"/>
      </dsp:txXfrm>
    </dsp:sp>
    <dsp:sp modelId="{2F85A3D1-8B89-DF41-9D5A-587CDBC7D348}">
      <dsp:nvSpPr>
        <dsp:cNvPr id="0" name=""/>
        <dsp:cNvSpPr/>
      </dsp:nvSpPr>
      <dsp:spPr>
        <a:xfrm>
          <a:off x="0" y="4449861"/>
          <a:ext cx="5962720" cy="43173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1969-79:  6 percent</a:t>
          </a:r>
        </a:p>
      </dsp:txBody>
      <dsp:txXfrm>
        <a:off x="21075" y="4470936"/>
        <a:ext cx="5920570" cy="3895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50690-38D4-F54A-A8E8-F94C6E0F0FBF}">
      <dsp:nvSpPr>
        <dsp:cNvPr id="0" name=""/>
        <dsp:cNvSpPr/>
      </dsp:nvSpPr>
      <dsp:spPr>
        <a:xfrm>
          <a:off x="0" y="472831"/>
          <a:ext cx="7240043" cy="24265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Although the New Deal brought some relief to Americans and American economy suffering from Depression, it did not provide a full recovery.</a:t>
          </a:r>
        </a:p>
      </dsp:txBody>
      <dsp:txXfrm>
        <a:off x="118456" y="591287"/>
        <a:ext cx="7003131" cy="2189667"/>
      </dsp:txXfrm>
    </dsp:sp>
    <dsp:sp modelId="{A2AEB37C-8772-AA4F-AB3B-3C42AFA251F7}">
      <dsp:nvSpPr>
        <dsp:cNvPr id="0" name=""/>
        <dsp:cNvSpPr/>
      </dsp:nvSpPr>
      <dsp:spPr>
        <a:xfrm>
          <a:off x="0" y="2997331"/>
          <a:ext cx="7240043" cy="242657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One of the reasons behind this failure was the drought on the Great Plains.</a:t>
          </a:r>
        </a:p>
      </dsp:txBody>
      <dsp:txXfrm>
        <a:off x="118456" y="3115787"/>
        <a:ext cx="7003131" cy="21896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F0A57-646E-BA40-AB00-A48B9BA94177}">
      <dsp:nvSpPr>
        <dsp:cNvPr id="0" name=""/>
        <dsp:cNvSpPr/>
      </dsp:nvSpPr>
      <dsp:spPr>
        <a:xfrm>
          <a:off x="0" y="15395"/>
          <a:ext cx="5077071" cy="23319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This false belief was linked to Manifest Destiny—an attitude that Americans had a sacred duty to expand west.</a:t>
          </a:r>
        </a:p>
      </dsp:txBody>
      <dsp:txXfrm>
        <a:off x="113835" y="129230"/>
        <a:ext cx="4849401" cy="2104249"/>
      </dsp:txXfrm>
    </dsp:sp>
    <dsp:sp modelId="{629C3616-A285-D349-BC9B-366E9BFD3108}">
      <dsp:nvSpPr>
        <dsp:cNvPr id="0" name=""/>
        <dsp:cNvSpPr/>
      </dsp:nvSpPr>
      <dsp:spPr>
        <a:xfrm>
          <a:off x="0" y="2413555"/>
          <a:ext cx="5077071" cy="233191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 series of wet years during the period created further misunderstanding of the region’s ecology and led to the intensive cultivation of increasingly marginal lands that couldn’t be reached by irrigation.</a:t>
          </a:r>
        </a:p>
      </dsp:txBody>
      <dsp:txXfrm>
        <a:off x="113835" y="2527390"/>
        <a:ext cx="4849401" cy="21042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6093B-EC5B-2E4F-BFE2-DE3B498C2DE2}">
      <dsp:nvSpPr>
        <dsp:cNvPr id="0" name=""/>
        <dsp:cNvSpPr/>
      </dsp:nvSpPr>
      <dsp:spPr>
        <a:xfrm>
          <a:off x="0" y="398881"/>
          <a:ext cx="5117960" cy="11419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Rising wheat prices in the 1910s and 1920s and increased demand for wheat from Europe during World War I encouraged farmers to plow up millions of acres of native grassland to plant wheat, corn and other row crops. </a:t>
          </a:r>
        </a:p>
      </dsp:txBody>
      <dsp:txXfrm>
        <a:off x="55744" y="454625"/>
        <a:ext cx="5006472" cy="1030432"/>
      </dsp:txXfrm>
    </dsp:sp>
    <dsp:sp modelId="{787D5C48-52C8-DF4B-8FA8-BD82276EF338}">
      <dsp:nvSpPr>
        <dsp:cNvPr id="0" name=""/>
        <dsp:cNvSpPr/>
      </dsp:nvSpPr>
      <dsp:spPr>
        <a:xfrm>
          <a:off x="0" y="1586882"/>
          <a:ext cx="5117960" cy="11419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But as the United States entered the Great Depression, wheat prices plummeted. </a:t>
          </a:r>
        </a:p>
      </dsp:txBody>
      <dsp:txXfrm>
        <a:off x="55744" y="1642626"/>
        <a:ext cx="5006472" cy="1030432"/>
      </dsp:txXfrm>
    </dsp:sp>
    <dsp:sp modelId="{B8044EB6-753E-A447-8611-352496B30093}">
      <dsp:nvSpPr>
        <dsp:cNvPr id="0" name=""/>
        <dsp:cNvSpPr/>
      </dsp:nvSpPr>
      <dsp:spPr>
        <a:xfrm>
          <a:off x="0" y="2774882"/>
          <a:ext cx="5117960" cy="11419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Farmers tore up even more grassland in an attempt to harvest a bumper crop and break even.</a:t>
          </a:r>
        </a:p>
      </dsp:txBody>
      <dsp:txXfrm>
        <a:off x="55744" y="2830626"/>
        <a:ext cx="5006472" cy="10304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D4FE5-8DDC-4F43-A1DA-81A39C3FAFE9}">
      <dsp:nvSpPr>
        <dsp:cNvPr id="0" name=""/>
        <dsp:cNvSpPr/>
      </dsp:nvSpPr>
      <dsp:spPr>
        <a:xfrm>
          <a:off x="0" y="2380435"/>
          <a:ext cx="5077071" cy="0"/>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B91E5C-6091-6C4F-AE2A-7C4D97181A69}">
      <dsp:nvSpPr>
        <dsp:cNvPr id="0" name=""/>
        <dsp:cNvSpPr/>
      </dsp:nvSpPr>
      <dsp:spPr>
        <a:xfrm>
          <a:off x="152312" y="1475870"/>
          <a:ext cx="2233911" cy="57130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1930</a:t>
          </a:r>
        </a:p>
      </dsp:txBody>
      <dsp:txXfrm>
        <a:off x="152312" y="1475870"/>
        <a:ext cx="2233911" cy="571304"/>
      </dsp:txXfrm>
    </dsp:sp>
    <dsp:sp modelId="{3B5B8B98-0BEE-834D-9737-A472B35B7D94}">
      <dsp:nvSpPr>
        <dsp:cNvPr id="0" name=""/>
        <dsp:cNvSpPr/>
      </dsp:nvSpPr>
      <dsp:spPr>
        <a:xfrm>
          <a:off x="152312" y="225070"/>
          <a:ext cx="2233911" cy="125079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t>The Dust Bowl, also known as “the Dirty Thirties,” started in 1930 and lasted for about a decade, but its long-term economic impacts on the region lingered much longer.</a:t>
          </a:r>
        </a:p>
      </dsp:txBody>
      <dsp:txXfrm>
        <a:off x="152312" y="225070"/>
        <a:ext cx="2233911" cy="1250799"/>
      </dsp:txXfrm>
    </dsp:sp>
    <dsp:sp modelId="{0AA217F2-4A89-9C47-B5EA-8F9CE19E3AD3}">
      <dsp:nvSpPr>
        <dsp:cNvPr id="0" name=""/>
        <dsp:cNvSpPr/>
      </dsp:nvSpPr>
      <dsp:spPr>
        <a:xfrm>
          <a:off x="1269267" y="2047174"/>
          <a:ext cx="0" cy="33326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F484062-E85D-A94F-8B04-4F051E3ED1EE}">
      <dsp:nvSpPr>
        <dsp:cNvPr id="0" name=""/>
        <dsp:cNvSpPr/>
      </dsp:nvSpPr>
      <dsp:spPr>
        <a:xfrm>
          <a:off x="1421579" y="2713696"/>
          <a:ext cx="2233911" cy="57130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1930</a:t>
          </a:r>
        </a:p>
      </dsp:txBody>
      <dsp:txXfrm>
        <a:off x="1421579" y="2713696"/>
        <a:ext cx="2233911" cy="571304"/>
      </dsp:txXfrm>
    </dsp:sp>
    <dsp:sp modelId="{84572E7A-C646-9C45-A3DC-C7F84E6F69D4}">
      <dsp:nvSpPr>
        <dsp:cNvPr id="0" name=""/>
        <dsp:cNvSpPr/>
      </dsp:nvSpPr>
      <dsp:spPr>
        <a:xfrm>
          <a:off x="1421579" y="3285000"/>
          <a:ext cx="2233911" cy="107922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t>Severe drought hit the Midwest and Southern Great Plains in 1930. Massive dust storms began in 1931. A series of drought years followed.</a:t>
          </a:r>
        </a:p>
      </dsp:txBody>
      <dsp:txXfrm>
        <a:off x="1421579" y="3285000"/>
        <a:ext cx="2233911" cy="1079229"/>
      </dsp:txXfrm>
    </dsp:sp>
    <dsp:sp modelId="{AE16C315-80A9-4E40-87E0-97FE8A263658}">
      <dsp:nvSpPr>
        <dsp:cNvPr id="0" name=""/>
        <dsp:cNvSpPr/>
      </dsp:nvSpPr>
      <dsp:spPr>
        <a:xfrm>
          <a:off x="2538535" y="2380435"/>
          <a:ext cx="0" cy="333260"/>
        </a:xfrm>
        <a:prstGeom prst="line">
          <a:avLst/>
        </a:pr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F6C2453-6D19-614F-BAD3-7A30AA8D6F04}">
      <dsp:nvSpPr>
        <dsp:cNvPr id="0" name=""/>
        <dsp:cNvSpPr/>
      </dsp:nvSpPr>
      <dsp:spPr>
        <a:xfrm rot="2700000">
          <a:off x="1232236" y="2343404"/>
          <a:ext cx="74061" cy="74061"/>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CC8452-92A1-4D4C-A71E-63A177068CDF}">
      <dsp:nvSpPr>
        <dsp:cNvPr id="0" name=""/>
        <dsp:cNvSpPr/>
      </dsp:nvSpPr>
      <dsp:spPr>
        <a:xfrm rot="2700000">
          <a:off x="2501504" y="2343404"/>
          <a:ext cx="74061" cy="74061"/>
        </a:xfrm>
        <a:prstGeom prst="rect">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15956B-AA08-CD45-9AB6-AD00AC0FD472}">
      <dsp:nvSpPr>
        <dsp:cNvPr id="0" name=""/>
        <dsp:cNvSpPr/>
      </dsp:nvSpPr>
      <dsp:spPr>
        <a:xfrm>
          <a:off x="2690847" y="1475870"/>
          <a:ext cx="2233911" cy="57130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1934</a:t>
          </a:r>
        </a:p>
      </dsp:txBody>
      <dsp:txXfrm>
        <a:off x="2690847" y="1475870"/>
        <a:ext cx="2233911" cy="571304"/>
      </dsp:txXfrm>
    </dsp:sp>
    <dsp:sp modelId="{4BEDFD8E-79E5-EB4B-BBDD-11C8F6F4BF88}">
      <dsp:nvSpPr>
        <dsp:cNvPr id="0" name=""/>
        <dsp:cNvSpPr/>
      </dsp:nvSpPr>
      <dsp:spPr>
        <a:xfrm>
          <a:off x="2690847" y="0"/>
          <a:ext cx="2233911" cy="147587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t>By 1934, an estimated 35 million acres of formerly cultivated land had been rendered useless for farming, while another 125 million acres—an area roughly three-quarters the size of Texas—was rapidly losing its topsoil.</a:t>
          </a:r>
        </a:p>
      </dsp:txBody>
      <dsp:txXfrm>
        <a:off x="2690847" y="0"/>
        <a:ext cx="2233911" cy="1475870"/>
      </dsp:txXfrm>
    </dsp:sp>
    <dsp:sp modelId="{A2F10C81-162A-AC49-B398-6EBD4994E5C8}">
      <dsp:nvSpPr>
        <dsp:cNvPr id="0" name=""/>
        <dsp:cNvSpPr/>
      </dsp:nvSpPr>
      <dsp:spPr>
        <a:xfrm>
          <a:off x="3807803" y="2047174"/>
          <a:ext cx="0" cy="333260"/>
        </a:xfrm>
        <a:prstGeom prst="line">
          <a:avLst/>
        </a:pr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D4200C8-6146-C243-A49E-CEFB2354FBCE}">
      <dsp:nvSpPr>
        <dsp:cNvPr id="0" name=""/>
        <dsp:cNvSpPr/>
      </dsp:nvSpPr>
      <dsp:spPr>
        <a:xfrm rot="2700000">
          <a:off x="3770772" y="2343404"/>
          <a:ext cx="74061" cy="74061"/>
        </a:xfrm>
        <a:prstGeom prst="rect">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86411-400E-A245-9C66-7817AC94A95A}" type="datetimeFigureOut">
              <a:rPr lang="en-US" smtClean="0"/>
              <a:t>4/19/21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D95458-2014-0941-B623-4BB0CF9DCC18}" type="slidenum">
              <a:rPr lang="en-US" smtClean="0"/>
              <a:t>‹#›</a:t>
            </a:fld>
            <a:endParaRPr lang="en-US"/>
          </a:p>
        </p:txBody>
      </p:sp>
    </p:spTree>
    <p:extLst>
      <p:ext uri="{BB962C8B-B14F-4D97-AF65-F5344CB8AC3E}">
        <p14:creationId xmlns:p14="http://schemas.microsoft.com/office/powerpoint/2010/main" val="2477825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www.gilderlehrman.org</a:t>
            </a:r>
            <a:r>
              <a:rPr lang="en-US" dirty="0"/>
              <a:t>/history-resources/teaching-resource/statistics-impact-depression</a:t>
            </a:r>
          </a:p>
        </p:txBody>
      </p:sp>
      <p:sp>
        <p:nvSpPr>
          <p:cNvPr id="4" name="Slide Number Placeholder 3"/>
          <p:cNvSpPr>
            <a:spLocks noGrp="1"/>
          </p:cNvSpPr>
          <p:nvPr>
            <p:ph type="sldNum" sz="quarter" idx="5"/>
          </p:nvPr>
        </p:nvSpPr>
        <p:spPr/>
        <p:txBody>
          <a:bodyPr/>
          <a:lstStyle/>
          <a:p>
            <a:fld id="{7CD95458-2014-0941-B623-4BB0CF9DCC18}" type="slidenum">
              <a:rPr lang="en-US" smtClean="0"/>
              <a:t>9</a:t>
            </a:fld>
            <a:endParaRPr lang="en-US"/>
          </a:p>
        </p:txBody>
      </p:sp>
    </p:spTree>
    <p:extLst>
      <p:ext uri="{BB962C8B-B14F-4D97-AF65-F5344CB8AC3E}">
        <p14:creationId xmlns:p14="http://schemas.microsoft.com/office/powerpoint/2010/main" val="3066675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/topics/great-depression/dust-bowl</a:t>
            </a:r>
          </a:p>
        </p:txBody>
      </p:sp>
      <p:sp>
        <p:nvSpPr>
          <p:cNvPr id="4" name="Slide Number Placeholder 3"/>
          <p:cNvSpPr>
            <a:spLocks noGrp="1"/>
          </p:cNvSpPr>
          <p:nvPr>
            <p:ph type="sldNum" sz="quarter" idx="5"/>
          </p:nvPr>
        </p:nvSpPr>
        <p:spPr/>
        <p:txBody>
          <a:bodyPr/>
          <a:lstStyle/>
          <a:p>
            <a:fld id="{7CD95458-2014-0941-B623-4BB0CF9DCC18}" type="slidenum">
              <a:rPr lang="en-US" smtClean="0"/>
              <a:t>25</a:t>
            </a:fld>
            <a:endParaRPr lang="en-US"/>
          </a:p>
        </p:txBody>
      </p:sp>
    </p:spTree>
    <p:extLst>
      <p:ext uri="{BB962C8B-B14F-4D97-AF65-F5344CB8AC3E}">
        <p14:creationId xmlns:p14="http://schemas.microsoft.com/office/powerpoint/2010/main" val="2880589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/topics/great-depression/dust-bowl</a:t>
            </a:r>
          </a:p>
        </p:txBody>
      </p:sp>
      <p:sp>
        <p:nvSpPr>
          <p:cNvPr id="4" name="Slide Number Placeholder 3"/>
          <p:cNvSpPr>
            <a:spLocks noGrp="1"/>
          </p:cNvSpPr>
          <p:nvPr>
            <p:ph type="sldNum" sz="quarter" idx="5"/>
          </p:nvPr>
        </p:nvSpPr>
        <p:spPr/>
        <p:txBody>
          <a:bodyPr/>
          <a:lstStyle/>
          <a:p>
            <a:fld id="{7CD95458-2014-0941-B623-4BB0CF9DCC18}" type="slidenum">
              <a:rPr lang="en-US" smtClean="0"/>
              <a:t>26</a:t>
            </a:fld>
            <a:endParaRPr lang="en-US"/>
          </a:p>
        </p:txBody>
      </p:sp>
    </p:spTree>
    <p:extLst>
      <p:ext uri="{BB962C8B-B14F-4D97-AF65-F5344CB8AC3E}">
        <p14:creationId xmlns:p14="http://schemas.microsoft.com/office/powerpoint/2010/main" val="1470586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/topics/great-depression/dust-bowl</a:t>
            </a:r>
          </a:p>
        </p:txBody>
      </p:sp>
      <p:sp>
        <p:nvSpPr>
          <p:cNvPr id="4" name="Slide Number Placeholder 3"/>
          <p:cNvSpPr>
            <a:spLocks noGrp="1"/>
          </p:cNvSpPr>
          <p:nvPr>
            <p:ph type="sldNum" sz="quarter" idx="5"/>
          </p:nvPr>
        </p:nvSpPr>
        <p:spPr/>
        <p:txBody>
          <a:bodyPr/>
          <a:lstStyle/>
          <a:p>
            <a:fld id="{7CD95458-2014-0941-B623-4BB0CF9DCC18}" type="slidenum">
              <a:rPr lang="en-US" smtClean="0"/>
              <a:t>27</a:t>
            </a:fld>
            <a:endParaRPr lang="en-US"/>
          </a:p>
        </p:txBody>
      </p:sp>
    </p:spTree>
    <p:extLst>
      <p:ext uri="{BB962C8B-B14F-4D97-AF65-F5344CB8AC3E}">
        <p14:creationId xmlns:p14="http://schemas.microsoft.com/office/powerpoint/2010/main" val="2119185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/topics/great-depression/dust-bowl</a:t>
            </a:r>
          </a:p>
        </p:txBody>
      </p:sp>
      <p:sp>
        <p:nvSpPr>
          <p:cNvPr id="4" name="Slide Number Placeholder 3"/>
          <p:cNvSpPr>
            <a:spLocks noGrp="1"/>
          </p:cNvSpPr>
          <p:nvPr>
            <p:ph type="sldNum" sz="quarter" idx="5"/>
          </p:nvPr>
        </p:nvSpPr>
        <p:spPr/>
        <p:txBody>
          <a:bodyPr/>
          <a:lstStyle/>
          <a:p>
            <a:fld id="{7CD95458-2014-0941-B623-4BB0CF9DCC18}" type="slidenum">
              <a:rPr lang="en-US" smtClean="0"/>
              <a:t>28</a:t>
            </a:fld>
            <a:endParaRPr lang="en-US"/>
          </a:p>
        </p:txBody>
      </p:sp>
    </p:spTree>
    <p:extLst>
      <p:ext uri="{BB962C8B-B14F-4D97-AF65-F5344CB8AC3E}">
        <p14:creationId xmlns:p14="http://schemas.microsoft.com/office/powerpoint/2010/main" val="1372150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www.history.com</a:t>
            </a:r>
            <a:r>
              <a:rPr lang="en-US" dirty="0"/>
              <a:t>/topics/great-depression/dust-bowl</a:t>
            </a:r>
          </a:p>
          <a:p>
            <a:endParaRPr lang="en-US" dirty="0"/>
          </a:p>
        </p:txBody>
      </p:sp>
      <p:sp>
        <p:nvSpPr>
          <p:cNvPr id="4" name="Slide Number Placeholder 3"/>
          <p:cNvSpPr>
            <a:spLocks noGrp="1"/>
          </p:cNvSpPr>
          <p:nvPr>
            <p:ph type="sldNum" sz="quarter" idx="5"/>
          </p:nvPr>
        </p:nvSpPr>
        <p:spPr/>
        <p:txBody>
          <a:bodyPr/>
          <a:lstStyle/>
          <a:p>
            <a:fld id="{7CD95458-2014-0941-B623-4BB0CF9DCC18}" type="slidenum">
              <a:rPr lang="en-US" smtClean="0"/>
              <a:t>29</a:t>
            </a:fld>
            <a:endParaRPr lang="en-US"/>
          </a:p>
        </p:txBody>
      </p:sp>
    </p:spTree>
    <p:extLst>
      <p:ext uri="{BB962C8B-B14F-4D97-AF65-F5344CB8AC3E}">
        <p14:creationId xmlns:p14="http://schemas.microsoft.com/office/powerpoint/2010/main" val="3184700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/topics/great-depression/great-depression-history</a:t>
            </a:r>
          </a:p>
        </p:txBody>
      </p:sp>
      <p:sp>
        <p:nvSpPr>
          <p:cNvPr id="4" name="Slide Number Placeholder 3"/>
          <p:cNvSpPr>
            <a:spLocks noGrp="1"/>
          </p:cNvSpPr>
          <p:nvPr>
            <p:ph type="sldNum" sz="quarter" idx="5"/>
          </p:nvPr>
        </p:nvSpPr>
        <p:spPr/>
        <p:txBody>
          <a:bodyPr/>
          <a:lstStyle/>
          <a:p>
            <a:fld id="{7CD95458-2014-0941-B623-4BB0CF9DCC18}" type="slidenum">
              <a:rPr lang="en-US" smtClean="0"/>
              <a:t>10</a:t>
            </a:fld>
            <a:endParaRPr lang="en-US"/>
          </a:p>
        </p:txBody>
      </p:sp>
    </p:spTree>
    <p:extLst>
      <p:ext uri="{BB962C8B-B14F-4D97-AF65-F5344CB8AC3E}">
        <p14:creationId xmlns:p14="http://schemas.microsoft.com/office/powerpoint/2010/main" val="1700141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www.pnas.org</a:t>
            </a:r>
            <a:r>
              <a:rPr lang="en-US" dirty="0"/>
              <a:t>/content/106/41/17290</a:t>
            </a:r>
          </a:p>
        </p:txBody>
      </p:sp>
      <p:sp>
        <p:nvSpPr>
          <p:cNvPr id="4" name="Slide Number Placeholder 3"/>
          <p:cNvSpPr>
            <a:spLocks noGrp="1"/>
          </p:cNvSpPr>
          <p:nvPr>
            <p:ph type="sldNum" sz="quarter" idx="5"/>
          </p:nvPr>
        </p:nvSpPr>
        <p:spPr/>
        <p:txBody>
          <a:bodyPr/>
          <a:lstStyle/>
          <a:p>
            <a:fld id="{7CD95458-2014-0941-B623-4BB0CF9DCC18}" type="slidenum">
              <a:rPr lang="en-US" smtClean="0"/>
              <a:t>11</a:t>
            </a:fld>
            <a:endParaRPr lang="en-US"/>
          </a:p>
        </p:txBody>
      </p:sp>
    </p:spTree>
    <p:extLst>
      <p:ext uri="{BB962C8B-B14F-4D97-AF65-F5344CB8AC3E}">
        <p14:creationId xmlns:p14="http://schemas.microsoft.com/office/powerpoint/2010/main" val="905796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www.pnas.org</a:t>
            </a:r>
            <a:r>
              <a:rPr lang="en-US" dirty="0"/>
              <a:t>/content/106/41/17290</a:t>
            </a:r>
          </a:p>
        </p:txBody>
      </p:sp>
      <p:sp>
        <p:nvSpPr>
          <p:cNvPr id="4" name="Slide Number Placeholder 3"/>
          <p:cNvSpPr>
            <a:spLocks noGrp="1"/>
          </p:cNvSpPr>
          <p:nvPr>
            <p:ph type="sldNum" sz="quarter" idx="5"/>
          </p:nvPr>
        </p:nvSpPr>
        <p:spPr/>
        <p:txBody>
          <a:bodyPr/>
          <a:lstStyle/>
          <a:p>
            <a:fld id="{7CD95458-2014-0941-B623-4BB0CF9DCC18}" type="slidenum">
              <a:rPr lang="en-US" smtClean="0"/>
              <a:t>12</a:t>
            </a:fld>
            <a:endParaRPr lang="en-US"/>
          </a:p>
        </p:txBody>
      </p:sp>
    </p:spTree>
    <p:extLst>
      <p:ext uri="{BB962C8B-B14F-4D97-AF65-F5344CB8AC3E}">
        <p14:creationId xmlns:p14="http://schemas.microsoft.com/office/powerpoint/2010/main" val="359482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www.pnas.org</a:t>
            </a:r>
            <a:r>
              <a:rPr lang="en-US" dirty="0"/>
              <a:t>/content/106/41/17290</a:t>
            </a:r>
          </a:p>
        </p:txBody>
      </p:sp>
      <p:sp>
        <p:nvSpPr>
          <p:cNvPr id="4" name="Slide Number Placeholder 3"/>
          <p:cNvSpPr>
            <a:spLocks noGrp="1"/>
          </p:cNvSpPr>
          <p:nvPr>
            <p:ph type="sldNum" sz="quarter" idx="5"/>
          </p:nvPr>
        </p:nvSpPr>
        <p:spPr/>
        <p:txBody>
          <a:bodyPr/>
          <a:lstStyle/>
          <a:p>
            <a:fld id="{7CD95458-2014-0941-B623-4BB0CF9DCC18}" type="slidenum">
              <a:rPr lang="en-US" smtClean="0"/>
              <a:t>13</a:t>
            </a:fld>
            <a:endParaRPr lang="en-US"/>
          </a:p>
        </p:txBody>
      </p:sp>
    </p:spTree>
    <p:extLst>
      <p:ext uri="{BB962C8B-B14F-4D97-AF65-F5344CB8AC3E}">
        <p14:creationId xmlns:p14="http://schemas.microsoft.com/office/powerpoint/2010/main" val="643346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/topics/great-depression/dust-bowl</a:t>
            </a:r>
          </a:p>
        </p:txBody>
      </p:sp>
      <p:sp>
        <p:nvSpPr>
          <p:cNvPr id="4" name="Slide Number Placeholder 3"/>
          <p:cNvSpPr>
            <a:spLocks noGrp="1"/>
          </p:cNvSpPr>
          <p:nvPr>
            <p:ph type="sldNum" sz="quarter" idx="5"/>
          </p:nvPr>
        </p:nvSpPr>
        <p:spPr/>
        <p:txBody>
          <a:bodyPr/>
          <a:lstStyle/>
          <a:p>
            <a:fld id="{7CD95458-2014-0941-B623-4BB0CF9DCC18}" type="slidenum">
              <a:rPr lang="en-US" smtClean="0"/>
              <a:t>21</a:t>
            </a:fld>
            <a:endParaRPr lang="en-US"/>
          </a:p>
        </p:txBody>
      </p:sp>
    </p:spTree>
    <p:extLst>
      <p:ext uri="{BB962C8B-B14F-4D97-AF65-F5344CB8AC3E}">
        <p14:creationId xmlns:p14="http://schemas.microsoft.com/office/powerpoint/2010/main" val="3860434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www.history.com</a:t>
            </a:r>
            <a:r>
              <a:rPr lang="en-US" dirty="0"/>
              <a:t>/topics/great-depression/dust-bowl</a:t>
            </a:r>
          </a:p>
          <a:p>
            <a:endParaRPr lang="en-US" dirty="0"/>
          </a:p>
        </p:txBody>
      </p:sp>
      <p:sp>
        <p:nvSpPr>
          <p:cNvPr id="4" name="Slide Number Placeholder 3"/>
          <p:cNvSpPr>
            <a:spLocks noGrp="1"/>
          </p:cNvSpPr>
          <p:nvPr>
            <p:ph type="sldNum" sz="quarter" idx="5"/>
          </p:nvPr>
        </p:nvSpPr>
        <p:spPr/>
        <p:txBody>
          <a:bodyPr/>
          <a:lstStyle/>
          <a:p>
            <a:fld id="{7CD95458-2014-0941-B623-4BB0CF9DCC18}" type="slidenum">
              <a:rPr lang="en-US" smtClean="0"/>
              <a:t>22</a:t>
            </a:fld>
            <a:endParaRPr lang="en-US"/>
          </a:p>
        </p:txBody>
      </p:sp>
    </p:spTree>
    <p:extLst>
      <p:ext uri="{BB962C8B-B14F-4D97-AF65-F5344CB8AC3E}">
        <p14:creationId xmlns:p14="http://schemas.microsoft.com/office/powerpoint/2010/main" val="3946833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/topics/great-depression/dust-bowl</a:t>
            </a:r>
          </a:p>
        </p:txBody>
      </p:sp>
      <p:sp>
        <p:nvSpPr>
          <p:cNvPr id="4" name="Slide Number Placeholder 3"/>
          <p:cNvSpPr>
            <a:spLocks noGrp="1"/>
          </p:cNvSpPr>
          <p:nvPr>
            <p:ph type="sldNum" sz="quarter" idx="5"/>
          </p:nvPr>
        </p:nvSpPr>
        <p:spPr/>
        <p:txBody>
          <a:bodyPr/>
          <a:lstStyle/>
          <a:p>
            <a:fld id="{7CD95458-2014-0941-B623-4BB0CF9DCC18}" type="slidenum">
              <a:rPr lang="en-US" smtClean="0"/>
              <a:t>23</a:t>
            </a:fld>
            <a:endParaRPr lang="en-US"/>
          </a:p>
        </p:txBody>
      </p:sp>
    </p:spTree>
    <p:extLst>
      <p:ext uri="{BB962C8B-B14F-4D97-AF65-F5344CB8AC3E}">
        <p14:creationId xmlns:p14="http://schemas.microsoft.com/office/powerpoint/2010/main" val="3068778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www.history.com</a:t>
            </a:r>
            <a:r>
              <a:rPr lang="en-US" dirty="0"/>
              <a:t>/topics/great-depression/dust-bowl</a:t>
            </a:r>
          </a:p>
          <a:p>
            <a:endParaRPr lang="en-US" dirty="0"/>
          </a:p>
        </p:txBody>
      </p:sp>
      <p:sp>
        <p:nvSpPr>
          <p:cNvPr id="4" name="Slide Number Placeholder 3"/>
          <p:cNvSpPr>
            <a:spLocks noGrp="1"/>
          </p:cNvSpPr>
          <p:nvPr>
            <p:ph type="sldNum" sz="quarter" idx="5"/>
          </p:nvPr>
        </p:nvSpPr>
        <p:spPr/>
        <p:txBody>
          <a:bodyPr/>
          <a:lstStyle/>
          <a:p>
            <a:fld id="{7CD95458-2014-0941-B623-4BB0CF9DCC18}" type="slidenum">
              <a:rPr lang="en-US" smtClean="0"/>
              <a:t>24</a:t>
            </a:fld>
            <a:endParaRPr lang="en-US"/>
          </a:p>
        </p:txBody>
      </p:sp>
    </p:spTree>
    <p:extLst>
      <p:ext uri="{BB962C8B-B14F-4D97-AF65-F5344CB8AC3E}">
        <p14:creationId xmlns:p14="http://schemas.microsoft.com/office/powerpoint/2010/main" val="3367891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FC972-F07E-834B-9ED9-0F99D39FDA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5181A1-D491-1542-9516-60CE29473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BAC1A8-236B-3446-BE33-DAF8B70CB054}"/>
              </a:ext>
            </a:extLst>
          </p:cNvPr>
          <p:cNvSpPr>
            <a:spLocks noGrp="1"/>
          </p:cNvSpPr>
          <p:nvPr>
            <p:ph type="dt" sz="half" idx="10"/>
          </p:nvPr>
        </p:nvSpPr>
        <p:spPr/>
        <p:txBody>
          <a:bodyPr/>
          <a:lstStyle/>
          <a:p>
            <a:fld id="{59A3720D-A9A0-3E4C-9A7A-75AD427FC81F}" type="datetimeFigureOut">
              <a:rPr lang="en-US" smtClean="0"/>
              <a:t>4/19/21</a:t>
            </a:fld>
            <a:endParaRPr lang="en-US"/>
          </a:p>
        </p:txBody>
      </p:sp>
      <p:sp>
        <p:nvSpPr>
          <p:cNvPr id="5" name="Footer Placeholder 4">
            <a:extLst>
              <a:ext uri="{FF2B5EF4-FFF2-40B4-BE49-F238E27FC236}">
                <a16:creationId xmlns:a16="http://schemas.microsoft.com/office/drawing/2014/main" id="{03824CD8-346D-BE46-A519-10C363B9E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7FE2A-1A5D-DC47-80D9-6C200522573C}"/>
              </a:ext>
            </a:extLst>
          </p:cNvPr>
          <p:cNvSpPr>
            <a:spLocks noGrp="1"/>
          </p:cNvSpPr>
          <p:nvPr>
            <p:ph type="sldNum" sz="quarter" idx="12"/>
          </p:nvPr>
        </p:nvSpPr>
        <p:spPr/>
        <p:txBody>
          <a:bodyPr/>
          <a:lstStyle/>
          <a:p>
            <a:fld id="{7F0CBCFA-64EE-DF4B-B67C-5A236CBB7963}" type="slidenum">
              <a:rPr lang="en-US" smtClean="0"/>
              <a:t>‹#›</a:t>
            </a:fld>
            <a:endParaRPr lang="en-US"/>
          </a:p>
        </p:txBody>
      </p:sp>
    </p:spTree>
    <p:extLst>
      <p:ext uri="{BB962C8B-B14F-4D97-AF65-F5344CB8AC3E}">
        <p14:creationId xmlns:p14="http://schemas.microsoft.com/office/powerpoint/2010/main" val="2042059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46DB0-8EF8-8949-A920-3D4E6E523F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690C7D-AF0C-0440-99BA-91CF9FA367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5BA906-C5AC-974F-8077-62CE705F7FA0}"/>
              </a:ext>
            </a:extLst>
          </p:cNvPr>
          <p:cNvSpPr>
            <a:spLocks noGrp="1"/>
          </p:cNvSpPr>
          <p:nvPr>
            <p:ph type="dt" sz="half" idx="10"/>
          </p:nvPr>
        </p:nvSpPr>
        <p:spPr/>
        <p:txBody>
          <a:bodyPr/>
          <a:lstStyle/>
          <a:p>
            <a:fld id="{59A3720D-A9A0-3E4C-9A7A-75AD427FC81F}" type="datetimeFigureOut">
              <a:rPr lang="en-US" smtClean="0"/>
              <a:t>4/19/21</a:t>
            </a:fld>
            <a:endParaRPr lang="en-US"/>
          </a:p>
        </p:txBody>
      </p:sp>
      <p:sp>
        <p:nvSpPr>
          <p:cNvPr id="5" name="Footer Placeholder 4">
            <a:extLst>
              <a:ext uri="{FF2B5EF4-FFF2-40B4-BE49-F238E27FC236}">
                <a16:creationId xmlns:a16="http://schemas.microsoft.com/office/drawing/2014/main" id="{E19139D5-9104-4F42-A7ED-BD219DE0B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DF98DE-8E85-884E-9DBA-692990EE8198}"/>
              </a:ext>
            </a:extLst>
          </p:cNvPr>
          <p:cNvSpPr>
            <a:spLocks noGrp="1"/>
          </p:cNvSpPr>
          <p:nvPr>
            <p:ph type="sldNum" sz="quarter" idx="12"/>
          </p:nvPr>
        </p:nvSpPr>
        <p:spPr/>
        <p:txBody>
          <a:bodyPr/>
          <a:lstStyle/>
          <a:p>
            <a:fld id="{7F0CBCFA-64EE-DF4B-B67C-5A236CBB7963}" type="slidenum">
              <a:rPr lang="en-US" smtClean="0"/>
              <a:t>‹#›</a:t>
            </a:fld>
            <a:endParaRPr lang="en-US"/>
          </a:p>
        </p:txBody>
      </p:sp>
    </p:spTree>
    <p:extLst>
      <p:ext uri="{BB962C8B-B14F-4D97-AF65-F5344CB8AC3E}">
        <p14:creationId xmlns:p14="http://schemas.microsoft.com/office/powerpoint/2010/main" val="4056460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5248D5-B1A1-364B-AA95-ABE254AD7C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50903A-CD5D-EC46-9031-A692AB5E57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B8F645-3A84-764B-8AB1-412451461EAC}"/>
              </a:ext>
            </a:extLst>
          </p:cNvPr>
          <p:cNvSpPr>
            <a:spLocks noGrp="1"/>
          </p:cNvSpPr>
          <p:nvPr>
            <p:ph type="dt" sz="half" idx="10"/>
          </p:nvPr>
        </p:nvSpPr>
        <p:spPr/>
        <p:txBody>
          <a:bodyPr/>
          <a:lstStyle/>
          <a:p>
            <a:fld id="{59A3720D-A9A0-3E4C-9A7A-75AD427FC81F}" type="datetimeFigureOut">
              <a:rPr lang="en-US" smtClean="0"/>
              <a:t>4/19/21</a:t>
            </a:fld>
            <a:endParaRPr lang="en-US"/>
          </a:p>
        </p:txBody>
      </p:sp>
      <p:sp>
        <p:nvSpPr>
          <p:cNvPr id="5" name="Footer Placeholder 4">
            <a:extLst>
              <a:ext uri="{FF2B5EF4-FFF2-40B4-BE49-F238E27FC236}">
                <a16:creationId xmlns:a16="http://schemas.microsoft.com/office/drawing/2014/main" id="{B1D8433F-EDF5-374A-BE53-961DCCBA7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3D0B80-C88C-AE45-BC00-8BE09F5D9C8E}"/>
              </a:ext>
            </a:extLst>
          </p:cNvPr>
          <p:cNvSpPr>
            <a:spLocks noGrp="1"/>
          </p:cNvSpPr>
          <p:nvPr>
            <p:ph type="sldNum" sz="quarter" idx="12"/>
          </p:nvPr>
        </p:nvSpPr>
        <p:spPr/>
        <p:txBody>
          <a:bodyPr/>
          <a:lstStyle/>
          <a:p>
            <a:fld id="{7F0CBCFA-64EE-DF4B-B67C-5A236CBB7963}" type="slidenum">
              <a:rPr lang="en-US" smtClean="0"/>
              <a:t>‹#›</a:t>
            </a:fld>
            <a:endParaRPr lang="en-US"/>
          </a:p>
        </p:txBody>
      </p:sp>
    </p:spTree>
    <p:extLst>
      <p:ext uri="{BB962C8B-B14F-4D97-AF65-F5344CB8AC3E}">
        <p14:creationId xmlns:p14="http://schemas.microsoft.com/office/powerpoint/2010/main" val="3696632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6C9AE-2562-B844-9517-99287AAD3D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CFE41B-0EE7-B345-B6B8-3B2D03A765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0BBA57-31CD-D34F-A7C6-A14E9D61451D}"/>
              </a:ext>
            </a:extLst>
          </p:cNvPr>
          <p:cNvSpPr>
            <a:spLocks noGrp="1"/>
          </p:cNvSpPr>
          <p:nvPr>
            <p:ph type="dt" sz="half" idx="10"/>
          </p:nvPr>
        </p:nvSpPr>
        <p:spPr/>
        <p:txBody>
          <a:bodyPr/>
          <a:lstStyle/>
          <a:p>
            <a:fld id="{59A3720D-A9A0-3E4C-9A7A-75AD427FC81F}" type="datetimeFigureOut">
              <a:rPr lang="en-US" smtClean="0"/>
              <a:t>4/19/21</a:t>
            </a:fld>
            <a:endParaRPr lang="en-US"/>
          </a:p>
        </p:txBody>
      </p:sp>
      <p:sp>
        <p:nvSpPr>
          <p:cNvPr id="5" name="Footer Placeholder 4">
            <a:extLst>
              <a:ext uri="{FF2B5EF4-FFF2-40B4-BE49-F238E27FC236}">
                <a16:creationId xmlns:a16="http://schemas.microsoft.com/office/drawing/2014/main" id="{00E8370B-2254-7D41-A5B8-E1653EBFA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759E14-9DA5-1949-8E06-CFD6CF09D1EF}"/>
              </a:ext>
            </a:extLst>
          </p:cNvPr>
          <p:cNvSpPr>
            <a:spLocks noGrp="1"/>
          </p:cNvSpPr>
          <p:nvPr>
            <p:ph type="sldNum" sz="quarter" idx="12"/>
          </p:nvPr>
        </p:nvSpPr>
        <p:spPr/>
        <p:txBody>
          <a:bodyPr/>
          <a:lstStyle/>
          <a:p>
            <a:fld id="{7F0CBCFA-64EE-DF4B-B67C-5A236CBB7963}" type="slidenum">
              <a:rPr lang="en-US" smtClean="0"/>
              <a:t>‹#›</a:t>
            </a:fld>
            <a:endParaRPr lang="en-US"/>
          </a:p>
        </p:txBody>
      </p:sp>
    </p:spTree>
    <p:extLst>
      <p:ext uri="{BB962C8B-B14F-4D97-AF65-F5344CB8AC3E}">
        <p14:creationId xmlns:p14="http://schemas.microsoft.com/office/powerpoint/2010/main" val="407622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42597-D544-4940-88DE-EE2036534C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06AACB-3CF3-904C-B2A2-CA29096796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1454EA-3A21-6B4A-9B34-8DA45D5231EA}"/>
              </a:ext>
            </a:extLst>
          </p:cNvPr>
          <p:cNvSpPr>
            <a:spLocks noGrp="1"/>
          </p:cNvSpPr>
          <p:nvPr>
            <p:ph type="dt" sz="half" idx="10"/>
          </p:nvPr>
        </p:nvSpPr>
        <p:spPr/>
        <p:txBody>
          <a:bodyPr/>
          <a:lstStyle/>
          <a:p>
            <a:fld id="{59A3720D-A9A0-3E4C-9A7A-75AD427FC81F}" type="datetimeFigureOut">
              <a:rPr lang="en-US" smtClean="0"/>
              <a:t>4/19/21</a:t>
            </a:fld>
            <a:endParaRPr lang="en-US"/>
          </a:p>
        </p:txBody>
      </p:sp>
      <p:sp>
        <p:nvSpPr>
          <p:cNvPr id="5" name="Footer Placeholder 4">
            <a:extLst>
              <a:ext uri="{FF2B5EF4-FFF2-40B4-BE49-F238E27FC236}">
                <a16:creationId xmlns:a16="http://schemas.microsoft.com/office/drawing/2014/main" id="{F53E859C-DCC0-764E-91D5-B9DA03896D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8376AF-5905-314E-82AB-F1320D9630D7}"/>
              </a:ext>
            </a:extLst>
          </p:cNvPr>
          <p:cNvSpPr>
            <a:spLocks noGrp="1"/>
          </p:cNvSpPr>
          <p:nvPr>
            <p:ph type="sldNum" sz="quarter" idx="12"/>
          </p:nvPr>
        </p:nvSpPr>
        <p:spPr/>
        <p:txBody>
          <a:bodyPr/>
          <a:lstStyle/>
          <a:p>
            <a:fld id="{7F0CBCFA-64EE-DF4B-B67C-5A236CBB7963}" type="slidenum">
              <a:rPr lang="en-US" smtClean="0"/>
              <a:t>‹#›</a:t>
            </a:fld>
            <a:endParaRPr lang="en-US"/>
          </a:p>
        </p:txBody>
      </p:sp>
    </p:spTree>
    <p:extLst>
      <p:ext uri="{BB962C8B-B14F-4D97-AF65-F5344CB8AC3E}">
        <p14:creationId xmlns:p14="http://schemas.microsoft.com/office/powerpoint/2010/main" val="1300527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DFAE6-A483-BB41-A477-5CE52E2520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328C75-FD03-0847-9F6B-4DA0507647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951CEB-7752-A141-ACC7-DBEDA5C78E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01755E-60F4-0746-AC17-8FD1A9C38609}"/>
              </a:ext>
            </a:extLst>
          </p:cNvPr>
          <p:cNvSpPr>
            <a:spLocks noGrp="1"/>
          </p:cNvSpPr>
          <p:nvPr>
            <p:ph type="dt" sz="half" idx="10"/>
          </p:nvPr>
        </p:nvSpPr>
        <p:spPr/>
        <p:txBody>
          <a:bodyPr/>
          <a:lstStyle/>
          <a:p>
            <a:fld id="{59A3720D-A9A0-3E4C-9A7A-75AD427FC81F}" type="datetimeFigureOut">
              <a:rPr lang="en-US" smtClean="0"/>
              <a:t>4/19/21</a:t>
            </a:fld>
            <a:endParaRPr lang="en-US"/>
          </a:p>
        </p:txBody>
      </p:sp>
      <p:sp>
        <p:nvSpPr>
          <p:cNvPr id="6" name="Footer Placeholder 5">
            <a:extLst>
              <a:ext uri="{FF2B5EF4-FFF2-40B4-BE49-F238E27FC236}">
                <a16:creationId xmlns:a16="http://schemas.microsoft.com/office/drawing/2014/main" id="{9B96D23F-E5AF-7B4C-802A-B410CB116D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731947-2AB6-5B4F-8ACE-1CDBBCEEC271}"/>
              </a:ext>
            </a:extLst>
          </p:cNvPr>
          <p:cNvSpPr>
            <a:spLocks noGrp="1"/>
          </p:cNvSpPr>
          <p:nvPr>
            <p:ph type="sldNum" sz="quarter" idx="12"/>
          </p:nvPr>
        </p:nvSpPr>
        <p:spPr/>
        <p:txBody>
          <a:bodyPr/>
          <a:lstStyle/>
          <a:p>
            <a:fld id="{7F0CBCFA-64EE-DF4B-B67C-5A236CBB7963}" type="slidenum">
              <a:rPr lang="en-US" smtClean="0"/>
              <a:t>‹#›</a:t>
            </a:fld>
            <a:endParaRPr lang="en-US"/>
          </a:p>
        </p:txBody>
      </p:sp>
    </p:spTree>
    <p:extLst>
      <p:ext uri="{BB962C8B-B14F-4D97-AF65-F5344CB8AC3E}">
        <p14:creationId xmlns:p14="http://schemas.microsoft.com/office/powerpoint/2010/main" val="373416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2C0F7-72A4-7940-886E-C1D92BA019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C11882-7EF8-E74F-A3D4-87B7E00B59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102831-7770-864B-8F78-76B026F2FF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CCD77A-66BE-5040-AE26-18851740CE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C84D88-3ADD-074A-BA64-C0AC7EB734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BE1335-164F-7F45-A2A1-BCCCCDA310DB}"/>
              </a:ext>
            </a:extLst>
          </p:cNvPr>
          <p:cNvSpPr>
            <a:spLocks noGrp="1"/>
          </p:cNvSpPr>
          <p:nvPr>
            <p:ph type="dt" sz="half" idx="10"/>
          </p:nvPr>
        </p:nvSpPr>
        <p:spPr/>
        <p:txBody>
          <a:bodyPr/>
          <a:lstStyle/>
          <a:p>
            <a:fld id="{59A3720D-A9A0-3E4C-9A7A-75AD427FC81F}" type="datetimeFigureOut">
              <a:rPr lang="en-US" smtClean="0"/>
              <a:t>4/19/21</a:t>
            </a:fld>
            <a:endParaRPr lang="en-US"/>
          </a:p>
        </p:txBody>
      </p:sp>
      <p:sp>
        <p:nvSpPr>
          <p:cNvPr id="8" name="Footer Placeholder 7">
            <a:extLst>
              <a:ext uri="{FF2B5EF4-FFF2-40B4-BE49-F238E27FC236}">
                <a16:creationId xmlns:a16="http://schemas.microsoft.com/office/drawing/2014/main" id="{AE72BBD7-064B-FB42-8439-834442A1C5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F2E954-9059-3648-A708-021C1DA0E464}"/>
              </a:ext>
            </a:extLst>
          </p:cNvPr>
          <p:cNvSpPr>
            <a:spLocks noGrp="1"/>
          </p:cNvSpPr>
          <p:nvPr>
            <p:ph type="sldNum" sz="quarter" idx="12"/>
          </p:nvPr>
        </p:nvSpPr>
        <p:spPr/>
        <p:txBody>
          <a:bodyPr/>
          <a:lstStyle/>
          <a:p>
            <a:fld id="{7F0CBCFA-64EE-DF4B-B67C-5A236CBB7963}" type="slidenum">
              <a:rPr lang="en-US" smtClean="0"/>
              <a:t>‹#›</a:t>
            </a:fld>
            <a:endParaRPr lang="en-US"/>
          </a:p>
        </p:txBody>
      </p:sp>
    </p:spTree>
    <p:extLst>
      <p:ext uri="{BB962C8B-B14F-4D97-AF65-F5344CB8AC3E}">
        <p14:creationId xmlns:p14="http://schemas.microsoft.com/office/powerpoint/2010/main" val="203331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1081-3576-1848-AC92-FC9ED581F0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7B266E-2347-AF4A-992F-95E0BCE350D9}"/>
              </a:ext>
            </a:extLst>
          </p:cNvPr>
          <p:cNvSpPr>
            <a:spLocks noGrp="1"/>
          </p:cNvSpPr>
          <p:nvPr>
            <p:ph type="dt" sz="half" idx="10"/>
          </p:nvPr>
        </p:nvSpPr>
        <p:spPr/>
        <p:txBody>
          <a:bodyPr/>
          <a:lstStyle/>
          <a:p>
            <a:fld id="{59A3720D-A9A0-3E4C-9A7A-75AD427FC81F}" type="datetimeFigureOut">
              <a:rPr lang="en-US" smtClean="0"/>
              <a:t>4/19/21</a:t>
            </a:fld>
            <a:endParaRPr lang="en-US"/>
          </a:p>
        </p:txBody>
      </p:sp>
      <p:sp>
        <p:nvSpPr>
          <p:cNvPr id="4" name="Footer Placeholder 3">
            <a:extLst>
              <a:ext uri="{FF2B5EF4-FFF2-40B4-BE49-F238E27FC236}">
                <a16:creationId xmlns:a16="http://schemas.microsoft.com/office/drawing/2014/main" id="{542B71F1-57FE-DF4D-AC78-3A05964F64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024985-920C-3E4A-A585-5A3FC91DBCCA}"/>
              </a:ext>
            </a:extLst>
          </p:cNvPr>
          <p:cNvSpPr>
            <a:spLocks noGrp="1"/>
          </p:cNvSpPr>
          <p:nvPr>
            <p:ph type="sldNum" sz="quarter" idx="12"/>
          </p:nvPr>
        </p:nvSpPr>
        <p:spPr/>
        <p:txBody>
          <a:bodyPr/>
          <a:lstStyle/>
          <a:p>
            <a:fld id="{7F0CBCFA-64EE-DF4B-B67C-5A236CBB7963}" type="slidenum">
              <a:rPr lang="en-US" smtClean="0"/>
              <a:t>‹#›</a:t>
            </a:fld>
            <a:endParaRPr lang="en-US"/>
          </a:p>
        </p:txBody>
      </p:sp>
    </p:spTree>
    <p:extLst>
      <p:ext uri="{BB962C8B-B14F-4D97-AF65-F5344CB8AC3E}">
        <p14:creationId xmlns:p14="http://schemas.microsoft.com/office/powerpoint/2010/main" val="2042701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A7A4CF-37C2-1040-A676-81FBBC6AB000}"/>
              </a:ext>
            </a:extLst>
          </p:cNvPr>
          <p:cNvSpPr>
            <a:spLocks noGrp="1"/>
          </p:cNvSpPr>
          <p:nvPr>
            <p:ph type="dt" sz="half" idx="10"/>
          </p:nvPr>
        </p:nvSpPr>
        <p:spPr/>
        <p:txBody>
          <a:bodyPr/>
          <a:lstStyle/>
          <a:p>
            <a:fld id="{59A3720D-A9A0-3E4C-9A7A-75AD427FC81F}" type="datetimeFigureOut">
              <a:rPr lang="en-US" smtClean="0"/>
              <a:t>4/19/21</a:t>
            </a:fld>
            <a:endParaRPr lang="en-US"/>
          </a:p>
        </p:txBody>
      </p:sp>
      <p:sp>
        <p:nvSpPr>
          <p:cNvPr id="3" name="Footer Placeholder 2">
            <a:extLst>
              <a:ext uri="{FF2B5EF4-FFF2-40B4-BE49-F238E27FC236}">
                <a16:creationId xmlns:a16="http://schemas.microsoft.com/office/drawing/2014/main" id="{43861D7C-3C4F-B54B-87B6-55497649AF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302470-40D2-2544-9C8F-938083F07A12}"/>
              </a:ext>
            </a:extLst>
          </p:cNvPr>
          <p:cNvSpPr>
            <a:spLocks noGrp="1"/>
          </p:cNvSpPr>
          <p:nvPr>
            <p:ph type="sldNum" sz="quarter" idx="12"/>
          </p:nvPr>
        </p:nvSpPr>
        <p:spPr/>
        <p:txBody>
          <a:bodyPr/>
          <a:lstStyle/>
          <a:p>
            <a:fld id="{7F0CBCFA-64EE-DF4B-B67C-5A236CBB7963}" type="slidenum">
              <a:rPr lang="en-US" smtClean="0"/>
              <a:t>‹#›</a:t>
            </a:fld>
            <a:endParaRPr lang="en-US"/>
          </a:p>
        </p:txBody>
      </p:sp>
    </p:spTree>
    <p:extLst>
      <p:ext uri="{BB962C8B-B14F-4D97-AF65-F5344CB8AC3E}">
        <p14:creationId xmlns:p14="http://schemas.microsoft.com/office/powerpoint/2010/main" val="394515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2403-8FC3-E04B-B4E6-7E646738FF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D3C431-5585-8E4F-AB98-B7774EBF98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327FEA-C894-EF4E-9B30-1550CEA5C7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2D777D-0530-BA44-ABFC-3FFF08699C27}"/>
              </a:ext>
            </a:extLst>
          </p:cNvPr>
          <p:cNvSpPr>
            <a:spLocks noGrp="1"/>
          </p:cNvSpPr>
          <p:nvPr>
            <p:ph type="dt" sz="half" idx="10"/>
          </p:nvPr>
        </p:nvSpPr>
        <p:spPr/>
        <p:txBody>
          <a:bodyPr/>
          <a:lstStyle/>
          <a:p>
            <a:fld id="{59A3720D-A9A0-3E4C-9A7A-75AD427FC81F}" type="datetimeFigureOut">
              <a:rPr lang="en-US" smtClean="0"/>
              <a:t>4/19/21</a:t>
            </a:fld>
            <a:endParaRPr lang="en-US"/>
          </a:p>
        </p:txBody>
      </p:sp>
      <p:sp>
        <p:nvSpPr>
          <p:cNvPr id="6" name="Footer Placeholder 5">
            <a:extLst>
              <a:ext uri="{FF2B5EF4-FFF2-40B4-BE49-F238E27FC236}">
                <a16:creationId xmlns:a16="http://schemas.microsoft.com/office/drawing/2014/main" id="{52A75235-A59B-524C-A9C8-FDE805239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3C8A5A-DEF5-2B46-8AFF-6E9025FD9EA5}"/>
              </a:ext>
            </a:extLst>
          </p:cNvPr>
          <p:cNvSpPr>
            <a:spLocks noGrp="1"/>
          </p:cNvSpPr>
          <p:nvPr>
            <p:ph type="sldNum" sz="quarter" idx="12"/>
          </p:nvPr>
        </p:nvSpPr>
        <p:spPr/>
        <p:txBody>
          <a:bodyPr/>
          <a:lstStyle/>
          <a:p>
            <a:fld id="{7F0CBCFA-64EE-DF4B-B67C-5A236CBB7963}" type="slidenum">
              <a:rPr lang="en-US" smtClean="0"/>
              <a:t>‹#›</a:t>
            </a:fld>
            <a:endParaRPr lang="en-US"/>
          </a:p>
        </p:txBody>
      </p:sp>
    </p:spTree>
    <p:extLst>
      <p:ext uri="{BB962C8B-B14F-4D97-AF65-F5344CB8AC3E}">
        <p14:creationId xmlns:p14="http://schemas.microsoft.com/office/powerpoint/2010/main" val="1630289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64DF-00E3-934A-A335-708AC7B96C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3C3329-D8AC-494C-834E-2B517C3B95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EB059D-FB57-2A4A-96A2-3335AD5A81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6737D3-3A1D-F046-892F-E5F37150FFE7}"/>
              </a:ext>
            </a:extLst>
          </p:cNvPr>
          <p:cNvSpPr>
            <a:spLocks noGrp="1"/>
          </p:cNvSpPr>
          <p:nvPr>
            <p:ph type="dt" sz="half" idx="10"/>
          </p:nvPr>
        </p:nvSpPr>
        <p:spPr/>
        <p:txBody>
          <a:bodyPr/>
          <a:lstStyle/>
          <a:p>
            <a:fld id="{59A3720D-A9A0-3E4C-9A7A-75AD427FC81F}" type="datetimeFigureOut">
              <a:rPr lang="en-US" smtClean="0"/>
              <a:t>4/19/21</a:t>
            </a:fld>
            <a:endParaRPr lang="en-US"/>
          </a:p>
        </p:txBody>
      </p:sp>
      <p:sp>
        <p:nvSpPr>
          <p:cNvPr id="6" name="Footer Placeholder 5">
            <a:extLst>
              <a:ext uri="{FF2B5EF4-FFF2-40B4-BE49-F238E27FC236}">
                <a16:creationId xmlns:a16="http://schemas.microsoft.com/office/drawing/2014/main" id="{46CF5374-E4CD-784C-9212-72D03AAE64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51C067-7D70-5A4B-A3AB-B6D725FAE74A}"/>
              </a:ext>
            </a:extLst>
          </p:cNvPr>
          <p:cNvSpPr>
            <a:spLocks noGrp="1"/>
          </p:cNvSpPr>
          <p:nvPr>
            <p:ph type="sldNum" sz="quarter" idx="12"/>
          </p:nvPr>
        </p:nvSpPr>
        <p:spPr/>
        <p:txBody>
          <a:bodyPr/>
          <a:lstStyle/>
          <a:p>
            <a:fld id="{7F0CBCFA-64EE-DF4B-B67C-5A236CBB7963}" type="slidenum">
              <a:rPr lang="en-US" smtClean="0"/>
              <a:t>‹#›</a:t>
            </a:fld>
            <a:endParaRPr lang="en-US"/>
          </a:p>
        </p:txBody>
      </p:sp>
    </p:spTree>
    <p:extLst>
      <p:ext uri="{BB962C8B-B14F-4D97-AF65-F5344CB8AC3E}">
        <p14:creationId xmlns:p14="http://schemas.microsoft.com/office/powerpoint/2010/main" val="893837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B059A-B897-3C4D-81A6-A4039DC05B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BB3037-89F0-1C4E-B246-711FB6EDC7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2D238F-9ADE-9B42-ADA2-4C155908A1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3720D-A9A0-3E4C-9A7A-75AD427FC81F}" type="datetimeFigureOut">
              <a:rPr lang="en-US" smtClean="0"/>
              <a:t>4/19/21</a:t>
            </a:fld>
            <a:endParaRPr lang="en-US"/>
          </a:p>
        </p:txBody>
      </p:sp>
      <p:sp>
        <p:nvSpPr>
          <p:cNvPr id="5" name="Footer Placeholder 4">
            <a:extLst>
              <a:ext uri="{FF2B5EF4-FFF2-40B4-BE49-F238E27FC236}">
                <a16:creationId xmlns:a16="http://schemas.microsoft.com/office/drawing/2014/main" id="{B88C1B32-2E30-4A49-8C59-D9E1DD5D75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6D9E11-000D-E04D-8308-0C3E3276A6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CBCFA-64EE-DF4B-B67C-5A236CBB7963}" type="slidenum">
              <a:rPr lang="en-US" smtClean="0"/>
              <a:t>‹#›</a:t>
            </a:fld>
            <a:endParaRPr lang="en-US"/>
          </a:p>
        </p:txBody>
      </p:sp>
    </p:spTree>
    <p:extLst>
      <p:ext uri="{BB962C8B-B14F-4D97-AF65-F5344CB8AC3E}">
        <p14:creationId xmlns:p14="http://schemas.microsoft.com/office/powerpoint/2010/main" val="2582712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8A28D7C9-DF89-4F43-A1C8-B158E5A697D4}"/>
              </a:ext>
            </a:extLst>
          </p:cNvPr>
          <p:cNvPicPr>
            <a:picLocks noChangeAspect="1"/>
          </p:cNvPicPr>
          <p:nvPr/>
        </p:nvPicPr>
        <p:blipFill rotWithShape="1">
          <a:blip r:embed="rId2"/>
          <a:srcRect l="13818" b="9091"/>
          <a:stretch/>
        </p:blipFill>
        <p:spPr>
          <a:xfrm>
            <a:off x="-2" y="10"/>
            <a:ext cx="8668512" cy="6857990"/>
          </a:xfrm>
          <a:prstGeom prst="rect">
            <a:avLst/>
          </a:prstGeom>
        </p:spPr>
      </p:pic>
      <p:sp>
        <p:nvSpPr>
          <p:cNvPr id="27" name="Rectangle 26">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843C96-6F1E-6048-B31A-F39304F569C9}"/>
              </a:ext>
            </a:extLst>
          </p:cNvPr>
          <p:cNvSpPr>
            <a:spLocks noGrp="1"/>
          </p:cNvSpPr>
          <p:nvPr>
            <p:ph type="ctrTitle"/>
          </p:nvPr>
        </p:nvSpPr>
        <p:spPr>
          <a:xfrm>
            <a:off x="7848600" y="1122363"/>
            <a:ext cx="4023360" cy="3204134"/>
          </a:xfrm>
        </p:spPr>
        <p:txBody>
          <a:bodyPr anchor="b">
            <a:normAutofit/>
          </a:bodyPr>
          <a:lstStyle/>
          <a:p>
            <a:pPr algn="l"/>
            <a:r>
              <a:rPr lang="en-US" sz="4800" dirty="0"/>
              <a:t>The Great Depression</a:t>
            </a:r>
            <a:br>
              <a:rPr lang="en-US" sz="4800" dirty="0"/>
            </a:br>
            <a:r>
              <a:rPr lang="en-US" sz="4800" dirty="0"/>
              <a:t>(1929-1939)</a:t>
            </a:r>
          </a:p>
        </p:txBody>
      </p:sp>
      <p:sp>
        <p:nvSpPr>
          <p:cNvPr id="3" name="Subtitle 2">
            <a:extLst>
              <a:ext uri="{FF2B5EF4-FFF2-40B4-BE49-F238E27FC236}">
                <a16:creationId xmlns:a16="http://schemas.microsoft.com/office/drawing/2014/main" id="{F099F872-885A-AF4A-B9DC-905052C140D3}"/>
              </a:ext>
            </a:extLst>
          </p:cNvPr>
          <p:cNvSpPr>
            <a:spLocks noGrp="1"/>
          </p:cNvSpPr>
          <p:nvPr>
            <p:ph type="subTitle" idx="1"/>
          </p:nvPr>
        </p:nvSpPr>
        <p:spPr>
          <a:xfrm>
            <a:off x="7848600" y="4872922"/>
            <a:ext cx="4023360" cy="1208141"/>
          </a:xfrm>
        </p:spPr>
        <p:txBody>
          <a:bodyPr>
            <a:normAutofit/>
          </a:bodyPr>
          <a:lstStyle/>
          <a:p>
            <a:pPr algn="l"/>
            <a:r>
              <a:rPr lang="en-US" sz="2000"/>
              <a:t>AKE 118 Dr. Gamze Kati Gumus</a:t>
            </a: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915549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F8F95B-08AE-0041-8049-DA3AE5EDC42E}"/>
              </a:ext>
            </a:extLst>
          </p:cNvPr>
          <p:cNvSpPr>
            <a:spLocks noGrp="1"/>
          </p:cNvSpPr>
          <p:nvPr>
            <p:ph type="title"/>
          </p:nvPr>
        </p:nvSpPr>
        <p:spPr>
          <a:xfrm>
            <a:off x="1043631" y="809898"/>
            <a:ext cx="9942716" cy="1554480"/>
          </a:xfrm>
        </p:spPr>
        <p:txBody>
          <a:bodyPr anchor="ctr">
            <a:normAutofit/>
          </a:bodyPr>
          <a:lstStyle/>
          <a:p>
            <a:r>
              <a:rPr lang="en-US" sz="4800"/>
              <a:t>The Great Depression</a:t>
            </a:r>
          </a:p>
        </p:txBody>
      </p:sp>
      <p:sp>
        <p:nvSpPr>
          <p:cNvPr id="3" name="Content Placeholder 2">
            <a:extLst>
              <a:ext uri="{FF2B5EF4-FFF2-40B4-BE49-F238E27FC236}">
                <a16:creationId xmlns:a16="http://schemas.microsoft.com/office/drawing/2014/main" id="{1D891C60-A018-5443-80B9-B35CDE88DE64}"/>
              </a:ext>
            </a:extLst>
          </p:cNvPr>
          <p:cNvSpPr>
            <a:spLocks noGrp="1"/>
          </p:cNvSpPr>
          <p:nvPr>
            <p:ph idx="1"/>
          </p:nvPr>
        </p:nvSpPr>
        <p:spPr>
          <a:xfrm>
            <a:off x="1045028" y="3017522"/>
            <a:ext cx="9941319" cy="3124658"/>
          </a:xfrm>
        </p:spPr>
        <p:txBody>
          <a:bodyPr anchor="ctr">
            <a:normAutofit/>
          </a:bodyPr>
          <a:lstStyle/>
          <a:p>
            <a:r>
              <a:rPr lang="en-US" sz="2400" dirty="0"/>
              <a:t>By 1933, when the Great Depression reached its lowest point, some 15 million Americans were unemployed.</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812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D81217-6942-F94C-9EEF-C970F38659F1}"/>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2300" dirty="0">
                <a:solidFill>
                  <a:srgbClr val="FFFFFF"/>
                </a:solidFill>
              </a:rPr>
              <a:t>Life expectancy at birth (years, right scale), unemployment rate (percentage unemployed among the civilian labor force, left scale), and economic growth (annual percentage growth of real GDP, left scale), United States, 1920–1940.</a:t>
            </a:r>
          </a:p>
        </p:txBody>
      </p:sp>
      <p:sp>
        <p:nvSpPr>
          <p:cNvPr id="2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hart&#10;&#10;Description automatically generated">
            <a:extLst>
              <a:ext uri="{FF2B5EF4-FFF2-40B4-BE49-F238E27FC236}">
                <a16:creationId xmlns:a16="http://schemas.microsoft.com/office/drawing/2014/main" id="{20A5BBA6-1024-0D4F-BE42-96F8F205BBDC}"/>
              </a:ext>
            </a:extLst>
          </p:cNvPr>
          <p:cNvPicPr>
            <a:picLocks noGrp="1" noChangeAspect="1"/>
          </p:cNvPicPr>
          <p:nvPr>
            <p:ph idx="1"/>
          </p:nvPr>
        </p:nvPicPr>
        <p:blipFill rotWithShape="1">
          <a:blip r:embed="rId3"/>
          <a:srcRect t="8983"/>
          <a:stretch/>
        </p:blipFill>
        <p:spPr>
          <a:xfrm>
            <a:off x="976251" y="942538"/>
            <a:ext cx="7163222" cy="4808332"/>
          </a:xfrm>
          <a:prstGeom prst="rect">
            <a:avLst/>
          </a:prstGeom>
          <a:effectLst/>
        </p:spPr>
      </p:pic>
    </p:spTree>
    <p:extLst>
      <p:ext uri="{BB962C8B-B14F-4D97-AF65-F5344CB8AC3E}">
        <p14:creationId xmlns:p14="http://schemas.microsoft.com/office/powerpoint/2010/main" val="3341393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BA946A6-F1AB-DC41-B628-1F49956DE8D6}"/>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400" kern="1200">
                <a:solidFill>
                  <a:srgbClr val="FFFFFF"/>
                </a:solidFill>
                <a:latin typeface="+mj-lt"/>
                <a:ea typeface="+mj-ea"/>
                <a:cs typeface="+mj-cs"/>
              </a:rPr>
              <a:t>Life expectancy at birth (years), for males and females, and whites and nonwhites.</a:t>
            </a:r>
          </a:p>
        </p:txBody>
      </p:sp>
      <p:pic>
        <p:nvPicPr>
          <p:cNvPr id="5" name="Content Placeholder 4" descr="Chart, line chart&#10;&#10;Description automatically generated">
            <a:extLst>
              <a:ext uri="{FF2B5EF4-FFF2-40B4-BE49-F238E27FC236}">
                <a16:creationId xmlns:a16="http://schemas.microsoft.com/office/drawing/2014/main" id="{6994D554-CBB1-7641-A9B2-18BF017A30C1}"/>
              </a:ext>
            </a:extLst>
          </p:cNvPr>
          <p:cNvPicPr>
            <a:picLocks noGrp="1" noChangeAspect="1"/>
          </p:cNvPicPr>
          <p:nvPr>
            <p:ph idx="1"/>
          </p:nvPr>
        </p:nvPicPr>
        <p:blipFill rotWithShape="1">
          <a:blip r:embed="rId3"/>
          <a:srcRect t="7093"/>
          <a:stretch/>
        </p:blipFill>
        <p:spPr>
          <a:xfrm>
            <a:off x="4502428" y="1003847"/>
            <a:ext cx="7225748" cy="4850306"/>
          </a:xfrm>
          <a:prstGeom prst="rect">
            <a:avLst/>
          </a:prstGeom>
        </p:spPr>
      </p:pic>
    </p:spTree>
    <p:extLst>
      <p:ext uri="{BB962C8B-B14F-4D97-AF65-F5344CB8AC3E}">
        <p14:creationId xmlns:p14="http://schemas.microsoft.com/office/powerpoint/2010/main" val="47404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hart&#10;&#10;Description automatically generated">
            <a:extLst>
              <a:ext uri="{FF2B5EF4-FFF2-40B4-BE49-F238E27FC236}">
                <a16:creationId xmlns:a16="http://schemas.microsoft.com/office/drawing/2014/main" id="{BE9D98E5-D32B-9B49-A6F6-7535A82096BE}"/>
              </a:ext>
            </a:extLst>
          </p:cNvPr>
          <p:cNvPicPr>
            <a:picLocks noGrp="1" noChangeAspect="1"/>
          </p:cNvPicPr>
          <p:nvPr>
            <p:ph idx="1"/>
          </p:nvPr>
        </p:nvPicPr>
        <p:blipFill>
          <a:blip r:embed="rId3"/>
          <a:stretch>
            <a:fillRect/>
          </a:stretch>
        </p:blipFill>
        <p:spPr>
          <a:xfrm>
            <a:off x="5655733" y="885827"/>
            <a:ext cx="5953780" cy="5498040"/>
          </a:xfrm>
          <a:prstGeom prst="rect">
            <a:avLst/>
          </a:prstGeom>
        </p:spPr>
      </p:pic>
      <p:sp>
        <p:nvSpPr>
          <p:cNvPr id="12" name="Freeform: Shape 11">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236C32-B4B2-644D-86A6-F162F19CD3DF}"/>
              </a:ext>
            </a:extLst>
          </p:cNvPr>
          <p:cNvSpPr>
            <a:spLocks noGrp="1"/>
          </p:cNvSpPr>
          <p:nvPr>
            <p:ph type="title"/>
          </p:nvPr>
        </p:nvSpPr>
        <p:spPr>
          <a:xfrm>
            <a:off x="804672" y="338328"/>
            <a:ext cx="3877056" cy="2249424"/>
          </a:xfrm>
        </p:spPr>
        <p:txBody>
          <a:bodyPr vert="horz" lIns="91440" tIns="45720" rIns="91440" bIns="45720" rtlCol="0" anchor="b">
            <a:normAutofit/>
          </a:bodyPr>
          <a:lstStyle/>
          <a:p>
            <a:r>
              <a:rPr lang="en-US" sz="3000" kern="1200">
                <a:solidFill>
                  <a:schemeClr val="tx1"/>
                </a:solidFill>
                <a:latin typeface="+mj-lt"/>
                <a:ea typeface="+mj-ea"/>
                <a:cs typeface="+mj-cs"/>
              </a:rPr>
              <a:t>Crude mortality rate (per 100,000 population) for selected major causes of death.</a:t>
            </a:r>
          </a:p>
        </p:txBody>
      </p:sp>
    </p:spTree>
    <p:extLst>
      <p:ext uri="{BB962C8B-B14F-4D97-AF65-F5344CB8AC3E}">
        <p14:creationId xmlns:p14="http://schemas.microsoft.com/office/powerpoint/2010/main" val="19019817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69C6B4-1615-424F-B6E6-711D021903B7}"/>
              </a:ext>
            </a:extLst>
          </p:cNvPr>
          <p:cNvSpPr>
            <a:spLocks noGrp="1"/>
          </p:cNvSpPr>
          <p:nvPr>
            <p:ph type="title"/>
          </p:nvPr>
        </p:nvSpPr>
        <p:spPr>
          <a:xfrm>
            <a:off x="1043631" y="809898"/>
            <a:ext cx="9942716" cy="1554480"/>
          </a:xfrm>
        </p:spPr>
        <p:txBody>
          <a:bodyPr anchor="ctr">
            <a:normAutofit/>
          </a:bodyPr>
          <a:lstStyle/>
          <a:p>
            <a:r>
              <a:rPr lang="en-US" sz="4800" dirty="0"/>
              <a:t>POLITICS</a:t>
            </a:r>
          </a:p>
        </p:txBody>
      </p:sp>
      <p:sp>
        <p:nvSpPr>
          <p:cNvPr id="3" name="Content Placeholder 2">
            <a:extLst>
              <a:ext uri="{FF2B5EF4-FFF2-40B4-BE49-F238E27FC236}">
                <a16:creationId xmlns:a16="http://schemas.microsoft.com/office/drawing/2014/main" id="{5CEFD02D-AC2A-AC43-9660-7AE2B3FA0846}"/>
              </a:ext>
            </a:extLst>
          </p:cNvPr>
          <p:cNvSpPr>
            <a:spLocks noGrp="1"/>
          </p:cNvSpPr>
          <p:nvPr>
            <p:ph idx="1"/>
          </p:nvPr>
        </p:nvSpPr>
        <p:spPr>
          <a:xfrm>
            <a:off x="1045028" y="3017522"/>
            <a:ext cx="9941319" cy="3124658"/>
          </a:xfrm>
        </p:spPr>
        <p:txBody>
          <a:bodyPr anchor="ctr">
            <a:normAutofit/>
          </a:bodyPr>
          <a:lstStyle/>
          <a:p>
            <a:r>
              <a:rPr lang="en-US" sz="2400" dirty="0"/>
              <a:t>Herbert Hoover’s administration was replaced by Franklin Delano Roosevelt, who served three terms of presidency, and led the US through the Great Depression and WWII.</a:t>
            </a:r>
          </a:p>
          <a:p>
            <a:endParaRPr lang="en-U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41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99EE7B-6328-7E4D-9E27-9BD9C6944A49}"/>
              </a:ext>
            </a:extLst>
          </p:cNvPr>
          <p:cNvSpPr>
            <a:spLocks noGrp="1"/>
          </p:cNvSpPr>
          <p:nvPr>
            <p:ph type="title"/>
          </p:nvPr>
        </p:nvSpPr>
        <p:spPr>
          <a:xfrm>
            <a:off x="808638" y="386930"/>
            <a:ext cx="9236700" cy="1188950"/>
          </a:xfrm>
        </p:spPr>
        <p:txBody>
          <a:bodyPr anchor="b">
            <a:normAutofit/>
          </a:bodyPr>
          <a:lstStyle/>
          <a:p>
            <a:r>
              <a:rPr lang="en-US" sz="4200"/>
              <a:t>THE HUNDRED DAYS AND THE NEW DEAL</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4719A0-A18B-C944-8E13-A7FE19AE9C39}"/>
              </a:ext>
            </a:extLst>
          </p:cNvPr>
          <p:cNvSpPr>
            <a:spLocks noGrp="1"/>
          </p:cNvSpPr>
          <p:nvPr>
            <p:ph idx="1"/>
          </p:nvPr>
        </p:nvSpPr>
        <p:spPr>
          <a:xfrm>
            <a:off x="793660" y="2599509"/>
            <a:ext cx="10143668" cy="3435531"/>
          </a:xfrm>
        </p:spPr>
        <p:txBody>
          <a:bodyPr anchor="ctr">
            <a:normAutofit/>
          </a:bodyPr>
          <a:lstStyle/>
          <a:p>
            <a:r>
              <a:rPr lang="en-US" sz="2400" dirty="0"/>
              <a:t>When FDR took his office, he started his new deal through the establishment of 15 major laws that helped the country to get back to its feet.</a:t>
            </a:r>
          </a:p>
          <a:p>
            <a:pPr marL="0" indent="0">
              <a:buNone/>
            </a:pPr>
            <a:endParaRPr lang="en-US" sz="2400" dirty="0"/>
          </a:p>
        </p:txBody>
      </p:sp>
    </p:spTree>
    <p:extLst>
      <p:ext uri="{BB962C8B-B14F-4D97-AF65-F5344CB8AC3E}">
        <p14:creationId xmlns:p14="http://schemas.microsoft.com/office/powerpoint/2010/main" val="2567710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2">
            <a:extLst>
              <a:ext uri="{FF2B5EF4-FFF2-40B4-BE49-F238E27FC236}">
                <a16:creationId xmlns:a16="http://schemas.microsoft.com/office/drawing/2014/main" id="{95156D82-5315-4F7E-9097-C829D9135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02473" y="-4805300"/>
            <a:ext cx="2587052" cy="12192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22533C-5002-8343-AEDF-3B9CEF9EDDCF}"/>
              </a:ext>
            </a:extLst>
          </p:cNvPr>
          <p:cNvSpPr>
            <a:spLocks noGrp="1"/>
          </p:cNvSpPr>
          <p:nvPr>
            <p:ph type="title"/>
          </p:nvPr>
        </p:nvSpPr>
        <p:spPr>
          <a:xfrm>
            <a:off x="1808548" y="530942"/>
            <a:ext cx="8574905" cy="1788310"/>
          </a:xfrm>
        </p:spPr>
        <p:txBody>
          <a:bodyPr anchor="b">
            <a:normAutofit/>
          </a:bodyPr>
          <a:lstStyle/>
          <a:p>
            <a:pPr algn="ctr"/>
            <a:r>
              <a:rPr lang="en-US" sz="3800" dirty="0"/>
              <a:t>Through the Establishment of the National Recovery Administration (NRA)</a:t>
            </a:r>
          </a:p>
        </p:txBody>
      </p:sp>
      <p:grpSp>
        <p:nvGrpSpPr>
          <p:cNvPr id="12" name="Group 11">
            <a:extLst>
              <a:ext uri="{FF2B5EF4-FFF2-40B4-BE49-F238E27FC236}">
                <a16:creationId xmlns:a16="http://schemas.microsoft.com/office/drawing/2014/main" id="{9741695D-9404-4FC6-A5DE-1DE3180243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2392" y="73152"/>
            <a:ext cx="1178966" cy="232963"/>
            <a:chOff x="5422392" y="73152"/>
            <a:chExt cx="1178966" cy="232963"/>
          </a:xfrm>
        </p:grpSpPr>
        <p:sp>
          <p:nvSpPr>
            <p:cNvPr id="13" name="Rectangle 64">
              <a:extLst>
                <a:ext uri="{FF2B5EF4-FFF2-40B4-BE49-F238E27FC236}">
                  <a16:creationId xmlns:a16="http://schemas.microsoft.com/office/drawing/2014/main" id="{E74792E2-D26F-45C2-B964-9FD39D1899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6">
              <a:extLst>
                <a:ext uri="{FF2B5EF4-FFF2-40B4-BE49-F238E27FC236}">
                  <a16:creationId xmlns:a16="http://schemas.microsoft.com/office/drawing/2014/main" id="{1FC9B46E-E5B7-47A6-B707-C0AF85018C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4">
              <a:extLst>
                <a:ext uri="{FF2B5EF4-FFF2-40B4-BE49-F238E27FC236}">
                  <a16:creationId xmlns:a16="http://schemas.microsoft.com/office/drawing/2014/main" id="{6B78075F-9A6C-49B5-8B6C-FBB50DFBDD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EDD80F9E-9A07-460F-8A53-63CCB5FC6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475E2B9-7E9E-4E85-80CB-81E51711FD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D322257-C0BF-4112-9D8C-65B2D465C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9D1AE5B-8B5F-4B92-B83C-BB5163464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5686348-E82F-4101-B3FB-2813519F1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D8E8995-C040-46B2-8467-F1819C69C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D2E2EC0D-D45B-4F5F-A559-D61997BF5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A89D25B4-224F-4C60-BB0F-049647D017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9180E2B0-750A-49A3-BEAF-A1299108DD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5D996A76-5A53-41DE-8EFF-B92F894D96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ACBBC047-051D-410D-AA02-310C4D6B2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19B2301F-B8AB-4A70-8AA3-8321907333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9B0FFD39-C9B9-4547-A5E3-200B5A2EE7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ACA84860-0B0C-42F2-B940-43C8EF645E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6EFD98F0-7FD0-4D4A-A1E7-F12AFD995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DE29A9F0-5C13-4593-92EE-AB44FAE7B8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50C18439-26EC-4C5B-9653-8A73EF44B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13C23CC9-D4B4-A84C-9A57-18DBF151E3ED}"/>
              </a:ext>
            </a:extLst>
          </p:cNvPr>
          <p:cNvSpPr>
            <a:spLocks noGrp="1"/>
          </p:cNvSpPr>
          <p:nvPr>
            <p:ph idx="1"/>
          </p:nvPr>
        </p:nvSpPr>
        <p:spPr>
          <a:xfrm>
            <a:off x="1516201" y="2901142"/>
            <a:ext cx="9159598" cy="3288286"/>
          </a:xfrm>
        </p:spPr>
        <p:txBody>
          <a:bodyPr anchor="ctr">
            <a:normAutofit/>
          </a:bodyPr>
          <a:lstStyle/>
          <a:p>
            <a:r>
              <a:rPr lang="en-US" sz="2400" dirty="0"/>
              <a:t>The FDR administration </a:t>
            </a:r>
          </a:p>
          <a:p>
            <a:pPr lvl="1"/>
            <a:r>
              <a:rPr lang="en-US" dirty="0"/>
              <a:t> fostered a national pattern of maximum hours and minimum wages</a:t>
            </a:r>
          </a:p>
          <a:p>
            <a:pPr lvl="1"/>
            <a:r>
              <a:rPr lang="en-US" dirty="0"/>
              <a:t> eliminated child labor and sweatshops</a:t>
            </a:r>
          </a:p>
          <a:p>
            <a:pPr lvl="1"/>
            <a:r>
              <a:rPr lang="en-US" dirty="0"/>
              <a:t> gave jobs to 2 million people</a:t>
            </a:r>
          </a:p>
          <a:p>
            <a:pPr lvl="1"/>
            <a:r>
              <a:rPr lang="en-US" dirty="0"/>
              <a:t> reduced business competition that harmed the economy</a:t>
            </a:r>
          </a:p>
          <a:p>
            <a:pPr lvl="1"/>
            <a:endParaRPr lang="en-US" dirty="0"/>
          </a:p>
        </p:txBody>
      </p:sp>
      <p:sp>
        <p:nvSpPr>
          <p:cNvPr id="34" name="Rectangle 33">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7814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7">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9">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0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B7894D-57DC-E540-ADF8-C8C8AFB7634E}"/>
              </a:ext>
            </a:extLst>
          </p:cNvPr>
          <p:cNvSpPr>
            <a:spLocks noGrp="1"/>
          </p:cNvSpPr>
          <p:nvPr>
            <p:ph type="title"/>
          </p:nvPr>
        </p:nvSpPr>
        <p:spPr>
          <a:xfrm>
            <a:off x="594360" y="339117"/>
            <a:ext cx="11003280" cy="1619890"/>
          </a:xfrm>
        </p:spPr>
        <p:txBody>
          <a:bodyPr anchor="ctr">
            <a:normAutofit/>
          </a:bodyPr>
          <a:lstStyle/>
          <a:p>
            <a:r>
              <a:rPr lang="en-US" dirty="0"/>
              <a:t>Through the Establishment of the Agricultural Adjustment Administration (AAA)</a:t>
            </a:r>
          </a:p>
        </p:txBody>
      </p:sp>
      <p:grpSp>
        <p:nvGrpSpPr>
          <p:cNvPr id="36" name="Group 11">
            <a:extLst>
              <a:ext uri="{FF2B5EF4-FFF2-40B4-BE49-F238E27FC236}">
                <a16:creationId xmlns:a16="http://schemas.microsoft.com/office/drawing/2014/main" id="{C57F67D8-2BFF-4661-AFAF-E2CE8B7DCE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484632"/>
            <a:ext cx="242107" cy="1340860"/>
            <a:chOff x="56167" y="484632"/>
            <a:chExt cx="242107" cy="1340860"/>
          </a:xfrm>
        </p:grpSpPr>
        <p:sp>
          <p:nvSpPr>
            <p:cNvPr id="13" name="Rectangle 2">
              <a:extLst>
                <a:ext uri="{FF2B5EF4-FFF2-40B4-BE49-F238E27FC236}">
                  <a16:creationId xmlns:a16="http://schemas.microsoft.com/office/drawing/2014/main" id="{4E1D4D71-728F-4B12-9CBF-3E5ABDA9B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9">
              <a:extLst>
                <a:ext uri="{FF2B5EF4-FFF2-40B4-BE49-F238E27FC236}">
                  <a16:creationId xmlns:a16="http://schemas.microsoft.com/office/drawing/2014/main" id="{3513D1C2-B9D1-43DC-8B39-AA4FF5AAD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2">
              <a:extLst>
                <a:ext uri="{FF2B5EF4-FFF2-40B4-BE49-F238E27FC236}">
                  <a16:creationId xmlns:a16="http://schemas.microsoft.com/office/drawing/2014/main" id="{26CB8B66-F1A8-4DE9-AA67-8A7469BD7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1F72E235-B6DE-4EE7-B11D-3FBEF9DC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BA8C164F-E124-4ECF-9FD9-35C1F8E27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0151D52D-979C-4B9F-A037-D9DC745367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EE8F116C-C879-4D3A-8F6D-A25B7125E2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6709DF44-7C20-4444-8862-A9203CBE6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4D6A9505-9408-4DC6-BD50-75A8C69490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419FC7F2-FF7B-464A-8956-817BAD265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C0E235C3-2297-4887-8CF9-78B61DA7D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741D2A4A-2FC3-46D1-94A7-C4BA4823B1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2E7DFA72-3CFE-4FB2-A769-C3D65C30CC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FFB273F7-B602-4697-92DA-B9C0B70E3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C76D34E0-BC86-46D8-920E-594A3C4B6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F17BC71C-4B64-4990-90FF-78123B720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C807F90E-DB0C-4841-BFE0-9413759C2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F7E71EE5-0746-4E81-B154-BAC5FF8671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7FDDC085-25CA-4499-AAD9-DEA2035223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1303C688-1ED7-46BE-B0EC-4638C54941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AEFC1B5-B775-6D4E-89DE-1B3BA006C40D}"/>
              </a:ext>
            </a:extLst>
          </p:cNvPr>
          <p:cNvSpPr>
            <a:spLocks noGrp="1"/>
          </p:cNvSpPr>
          <p:nvPr>
            <p:ph idx="1"/>
          </p:nvPr>
        </p:nvSpPr>
        <p:spPr>
          <a:xfrm>
            <a:off x="597407" y="2721429"/>
            <a:ext cx="11000233" cy="3494314"/>
          </a:xfrm>
        </p:spPr>
        <p:txBody>
          <a:bodyPr anchor="ctr">
            <a:normAutofit/>
          </a:bodyPr>
          <a:lstStyle/>
          <a:p>
            <a:r>
              <a:rPr lang="en-US" sz="2400" dirty="0"/>
              <a:t>The FDR administration</a:t>
            </a:r>
          </a:p>
          <a:p>
            <a:pPr lvl="1"/>
            <a:r>
              <a:rPr lang="en-US" dirty="0"/>
              <a:t>paid cash relief to farmers to plow under their crops and slaughter their livestock</a:t>
            </a:r>
          </a:p>
          <a:p>
            <a:pPr lvl="2"/>
            <a:r>
              <a:rPr lang="en-US" sz="2400" dirty="0"/>
              <a:t>To plow under: to bury (crops or vegetation) by plowing, so as to enrich the soil or in seeking to prevent overproduction</a:t>
            </a:r>
          </a:p>
          <a:p>
            <a:pPr lvl="1"/>
            <a:r>
              <a:rPr lang="en-US" dirty="0"/>
              <a:t>each farmer was expected to grow a particular crop to reduce production by a nationally fixed percentage</a:t>
            </a:r>
          </a:p>
          <a:p>
            <a:pPr lvl="1"/>
            <a:r>
              <a:rPr lang="en-US" dirty="0"/>
              <a:t>This helped to rise the gross farm income and reduce rural debt</a:t>
            </a:r>
          </a:p>
        </p:txBody>
      </p:sp>
      <p:sp>
        <p:nvSpPr>
          <p:cNvPr id="34" name="Rectangle 33">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7161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4BBC8C-199B-0141-8D12-7D13EC94C698}"/>
              </a:ext>
            </a:extLst>
          </p:cNvPr>
          <p:cNvSpPr>
            <a:spLocks noGrp="1"/>
          </p:cNvSpPr>
          <p:nvPr>
            <p:ph type="title"/>
          </p:nvPr>
        </p:nvSpPr>
        <p:spPr>
          <a:xfrm>
            <a:off x="838200" y="894027"/>
            <a:ext cx="3494362" cy="4782873"/>
          </a:xfrm>
        </p:spPr>
        <p:txBody>
          <a:bodyPr>
            <a:normAutofit/>
          </a:bodyPr>
          <a:lstStyle/>
          <a:p>
            <a:pPr algn="r"/>
            <a:r>
              <a:rPr lang="en-US"/>
              <a:t>Through the Establishment of the Federal Deposit Insurance Corporation (FDIC)</a:t>
            </a:r>
          </a:p>
        </p:txBody>
      </p:sp>
      <p:cxnSp>
        <p:nvCxnSpPr>
          <p:cNvPr id="24" name="Straight Connector 2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E7EFF1B-163F-3B41-A3FA-CC14D852B55F}"/>
              </a:ext>
            </a:extLst>
          </p:cNvPr>
          <p:cNvSpPr>
            <a:spLocks noGrp="1"/>
          </p:cNvSpPr>
          <p:nvPr>
            <p:ph idx="1"/>
          </p:nvPr>
        </p:nvSpPr>
        <p:spPr>
          <a:xfrm>
            <a:off x="4976032" y="894027"/>
            <a:ext cx="6377768" cy="4782873"/>
          </a:xfrm>
        </p:spPr>
        <p:txBody>
          <a:bodyPr anchor="ctr">
            <a:normAutofit/>
          </a:bodyPr>
          <a:lstStyle/>
          <a:p>
            <a:r>
              <a:rPr lang="en-US" sz="2400"/>
              <a:t>The FDR administration</a:t>
            </a:r>
          </a:p>
          <a:p>
            <a:pPr lvl="1"/>
            <a:r>
              <a:rPr lang="en-US"/>
              <a:t>guaranteed that ordinary citizens would not lose their savings if a bank failed</a:t>
            </a:r>
          </a:p>
        </p:txBody>
      </p:sp>
    </p:spTree>
    <p:extLst>
      <p:ext uri="{BB962C8B-B14F-4D97-AF65-F5344CB8AC3E}">
        <p14:creationId xmlns:p14="http://schemas.microsoft.com/office/powerpoint/2010/main" val="948336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4537FE-AF95-C64C-8DBE-6D2C795FF04A}"/>
              </a:ext>
            </a:extLst>
          </p:cNvPr>
          <p:cNvSpPr>
            <a:spLocks noGrp="1"/>
          </p:cNvSpPr>
          <p:nvPr>
            <p:ph type="title"/>
          </p:nvPr>
        </p:nvSpPr>
        <p:spPr>
          <a:xfrm>
            <a:off x="594360" y="637125"/>
            <a:ext cx="3163448" cy="5256371"/>
          </a:xfrm>
        </p:spPr>
        <p:txBody>
          <a:bodyPr>
            <a:normAutofit/>
          </a:bodyPr>
          <a:lstStyle/>
          <a:p>
            <a:r>
              <a:rPr lang="en-US" dirty="0"/>
              <a:t>THE NEW DEAL</a:t>
            </a:r>
          </a:p>
        </p:txBody>
      </p:sp>
      <p:graphicFrame>
        <p:nvGraphicFramePr>
          <p:cNvPr id="5" name="Content Placeholder 2">
            <a:extLst>
              <a:ext uri="{FF2B5EF4-FFF2-40B4-BE49-F238E27FC236}">
                <a16:creationId xmlns:a16="http://schemas.microsoft.com/office/drawing/2014/main" id="{928A499F-5A4E-4950-999A-11F632666D3D}"/>
              </a:ext>
            </a:extLst>
          </p:cNvPr>
          <p:cNvGraphicFramePr>
            <a:graphicFrameLocks noGrp="1"/>
          </p:cNvGraphicFramePr>
          <p:nvPr>
            <p:ph idx="1"/>
            <p:extLst>
              <p:ext uri="{D42A27DB-BD31-4B8C-83A1-F6EECF244321}">
                <p14:modId xmlns:p14="http://schemas.microsoft.com/office/powerpoint/2010/main" val="778506578"/>
              </p:ext>
            </p:extLst>
          </p:nvPr>
        </p:nvGraphicFramePr>
        <p:xfrm>
          <a:off x="4515633" y="303591"/>
          <a:ext cx="7240043"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2721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316B9EF-98BC-674C-9314-FC94FE8C84F9}"/>
              </a:ext>
            </a:extLst>
          </p:cNvPr>
          <p:cNvSpPr>
            <a:spLocks noGrp="1"/>
          </p:cNvSpPr>
          <p:nvPr>
            <p:ph type="title"/>
          </p:nvPr>
        </p:nvSpPr>
        <p:spPr>
          <a:xfrm>
            <a:off x="838200" y="365125"/>
            <a:ext cx="5387502" cy="1325563"/>
          </a:xfrm>
        </p:spPr>
        <p:txBody>
          <a:bodyPr>
            <a:normAutofit/>
          </a:bodyPr>
          <a:lstStyle/>
          <a:p>
            <a:r>
              <a:rPr lang="en-US"/>
              <a:t>The Great Bull Market Crashes…</a:t>
            </a:r>
          </a:p>
        </p:txBody>
      </p:sp>
      <p:pic>
        <p:nvPicPr>
          <p:cNvPr id="33" name="Picture 32">
            <a:extLst>
              <a:ext uri="{FF2B5EF4-FFF2-40B4-BE49-F238E27FC236}">
                <a16:creationId xmlns:a16="http://schemas.microsoft.com/office/drawing/2014/main" id="{0DDB32AD-1305-44F9-B117-5C7972C76164}"/>
              </a:ext>
            </a:extLst>
          </p:cNvPr>
          <p:cNvPicPr>
            <a:picLocks noChangeAspect="1"/>
          </p:cNvPicPr>
          <p:nvPr/>
        </p:nvPicPr>
        <p:blipFill rotWithShape="1">
          <a:blip r:embed="rId2"/>
          <a:srcRect l="13195" r="19959"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39"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31" name="Content Placeholder 2">
            <a:extLst>
              <a:ext uri="{FF2B5EF4-FFF2-40B4-BE49-F238E27FC236}">
                <a16:creationId xmlns:a16="http://schemas.microsoft.com/office/drawing/2014/main" id="{E64A041B-7C98-4238-86DF-3073800DFC9C}"/>
              </a:ext>
            </a:extLst>
          </p:cNvPr>
          <p:cNvGraphicFramePr>
            <a:graphicFrameLocks noGrp="1"/>
          </p:cNvGraphicFramePr>
          <p:nvPr>
            <p:ph idx="1"/>
            <p:extLst>
              <p:ext uri="{D42A27DB-BD31-4B8C-83A1-F6EECF244321}">
                <p14:modId xmlns:p14="http://schemas.microsoft.com/office/powerpoint/2010/main" val="1748620423"/>
              </p:ext>
            </p:extLst>
          </p:nvPr>
        </p:nvGraphicFramePr>
        <p:xfrm>
          <a:off x="838200" y="1825625"/>
          <a:ext cx="538750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3181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4EC53C-35C4-4E84-AFE2-A7D0818526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9A3F5928-D955-456A-97B5-AA390B8CE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Close-up of blackboard with smudged chalk">
            <a:extLst>
              <a:ext uri="{FF2B5EF4-FFF2-40B4-BE49-F238E27FC236}">
                <a16:creationId xmlns:a16="http://schemas.microsoft.com/office/drawing/2014/main" id="{B4D3754A-9020-47E4-83B8-ED186DA17FA0}"/>
              </a:ext>
            </a:extLst>
          </p:cNvPr>
          <p:cNvPicPr>
            <a:picLocks noChangeAspect="1"/>
          </p:cNvPicPr>
          <p:nvPr/>
        </p:nvPicPr>
        <p:blipFill rotWithShape="1">
          <a:blip r:embed="rId2">
            <a:duotone>
              <a:schemeClr val="accent1">
                <a:shade val="45000"/>
                <a:satMod val="135000"/>
              </a:schemeClr>
              <a:prstClr val="white"/>
            </a:duotone>
            <a:alphaModFix amt="35000"/>
          </a:blip>
          <a:srcRect t="1677" b="14054"/>
          <a:stretch/>
        </p:blipFill>
        <p:spPr>
          <a:xfrm>
            <a:off x="20" y="10"/>
            <a:ext cx="12191981" cy="6857989"/>
          </a:xfrm>
          <a:prstGeom prst="rect">
            <a:avLst/>
          </a:prstGeom>
        </p:spPr>
      </p:pic>
      <p:sp>
        <p:nvSpPr>
          <p:cNvPr id="2" name="Title 1">
            <a:extLst>
              <a:ext uri="{FF2B5EF4-FFF2-40B4-BE49-F238E27FC236}">
                <a16:creationId xmlns:a16="http://schemas.microsoft.com/office/drawing/2014/main" id="{49055C0B-BAFB-244A-976A-834D0DD24C35}"/>
              </a:ext>
            </a:extLst>
          </p:cNvPr>
          <p:cNvSpPr>
            <a:spLocks noGrp="1"/>
          </p:cNvSpPr>
          <p:nvPr>
            <p:ph type="title"/>
          </p:nvPr>
        </p:nvSpPr>
        <p:spPr>
          <a:xfrm>
            <a:off x="1256275" y="2271449"/>
            <a:ext cx="9679449" cy="2847058"/>
          </a:xfrm>
        </p:spPr>
        <p:txBody>
          <a:bodyPr vert="horz" lIns="91440" tIns="45720" rIns="91440" bIns="45720" rtlCol="0" anchor="b">
            <a:normAutofit/>
          </a:bodyPr>
          <a:lstStyle/>
          <a:p>
            <a:r>
              <a:rPr lang="en-US" sz="8000">
                <a:solidFill>
                  <a:srgbClr val="FFFFFF"/>
                </a:solidFill>
              </a:rPr>
              <a:t>THE DUST BOWL</a:t>
            </a:r>
          </a:p>
        </p:txBody>
      </p:sp>
      <p:cxnSp>
        <p:nvCxnSpPr>
          <p:cNvPr id="13" name="Straight Connector 1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5"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6735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0D30C7-678D-8040-815D-BEA8F45F3824}"/>
              </a:ext>
            </a:extLst>
          </p:cNvPr>
          <p:cNvSpPr>
            <a:spLocks noGrp="1"/>
          </p:cNvSpPr>
          <p:nvPr>
            <p:ph type="title"/>
          </p:nvPr>
        </p:nvSpPr>
        <p:spPr>
          <a:xfrm>
            <a:off x="1075767" y="1188637"/>
            <a:ext cx="2988234" cy="4480726"/>
          </a:xfrm>
        </p:spPr>
        <p:txBody>
          <a:bodyPr>
            <a:normAutofit/>
          </a:bodyPr>
          <a:lstStyle/>
          <a:p>
            <a:pPr algn="r"/>
            <a:r>
              <a:rPr lang="en-US" sz="6600"/>
              <a:t>THE DUST BOWL</a:t>
            </a:r>
          </a:p>
        </p:txBody>
      </p:sp>
      <p:cxnSp>
        <p:nvCxnSpPr>
          <p:cNvPr id="21" name="Straight Connector 20">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FE478BA-5358-DC4B-AF49-8DC1BB468034}"/>
              </a:ext>
            </a:extLst>
          </p:cNvPr>
          <p:cNvSpPr>
            <a:spLocks noGrp="1"/>
          </p:cNvSpPr>
          <p:nvPr>
            <p:ph idx="1"/>
          </p:nvPr>
        </p:nvSpPr>
        <p:spPr>
          <a:xfrm>
            <a:off x="5255260" y="1648870"/>
            <a:ext cx="4702848" cy="3560260"/>
          </a:xfrm>
        </p:spPr>
        <p:txBody>
          <a:bodyPr anchor="ctr">
            <a:normAutofit/>
          </a:bodyPr>
          <a:lstStyle/>
          <a:p>
            <a:r>
              <a:rPr lang="en-US" sz="2400" dirty="0"/>
              <a:t>The acts below led to a massive influx of new and inexperienced farmers across the Great Plains:</a:t>
            </a:r>
            <a:endParaRPr lang="en-US" sz="2400"/>
          </a:p>
          <a:p>
            <a:pPr lvl="1"/>
            <a:r>
              <a:rPr lang="en-US" dirty="0"/>
              <a:t>The Homestead Act of 1862 </a:t>
            </a:r>
            <a:endParaRPr lang="en-US"/>
          </a:p>
          <a:p>
            <a:pPr lvl="2"/>
            <a:r>
              <a:rPr lang="en-US" sz="2400"/>
              <a:t>provided settlers with 160 acres of public land</a:t>
            </a:r>
          </a:p>
          <a:p>
            <a:pPr lvl="1"/>
            <a:r>
              <a:rPr lang="en-US" dirty="0"/>
              <a:t>The Kinkaid Act of 1904</a:t>
            </a:r>
            <a:endParaRPr lang="en-US"/>
          </a:p>
          <a:p>
            <a:pPr lvl="1"/>
            <a:r>
              <a:rPr lang="en-US" dirty="0"/>
              <a:t>The Enlarged Homestead Act of 1909. </a:t>
            </a:r>
            <a:endParaRPr lang="en-US"/>
          </a:p>
        </p:txBody>
      </p:sp>
    </p:spTree>
    <p:extLst>
      <p:ext uri="{BB962C8B-B14F-4D97-AF65-F5344CB8AC3E}">
        <p14:creationId xmlns:p14="http://schemas.microsoft.com/office/powerpoint/2010/main" val="4221183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DE1127-A341-3E4D-9D39-77022FEEE9CC}"/>
              </a:ext>
            </a:extLst>
          </p:cNvPr>
          <p:cNvSpPr>
            <a:spLocks noGrp="1"/>
          </p:cNvSpPr>
          <p:nvPr>
            <p:ph type="title"/>
          </p:nvPr>
        </p:nvSpPr>
        <p:spPr>
          <a:xfrm>
            <a:off x="1006900" y="1188637"/>
            <a:ext cx="3141430" cy="4480726"/>
          </a:xfrm>
        </p:spPr>
        <p:txBody>
          <a:bodyPr>
            <a:normAutofit/>
          </a:bodyPr>
          <a:lstStyle/>
          <a:p>
            <a:pPr algn="r"/>
            <a:r>
              <a:rPr lang="en-US" sz="6600" dirty="0"/>
              <a:t>THE DUST BOWL</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D3C6F67-182A-9348-941A-B6F56B217453}"/>
              </a:ext>
            </a:extLst>
          </p:cNvPr>
          <p:cNvSpPr>
            <a:spLocks noGrp="1"/>
          </p:cNvSpPr>
          <p:nvPr>
            <p:ph idx="1"/>
          </p:nvPr>
        </p:nvSpPr>
        <p:spPr>
          <a:xfrm>
            <a:off x="5138928" y="1338729"/>
            <a:ext cx="4795584" cy="4180542"/>
          </a:xfrm>
        </p:spPr>
        <p:txBody>
          <a:bodyPr anchor="ctr">
            <a:normAutofit/>
          </a:bodyPr>
          <a:lstStyle/>
          <a:p>
            <a:pPr marL="0" indent="0">
              <a:buNone/>
            </a:pPr>
            <a:r>
              <a:rPr lang="en-US" sz="2400"/>
              <a:t>Many of these late nineteenth and early twentieth century settlers lived by the superstition “rain follows the plow.” Emigrants, land speculators, politicians and even some scientists believed that homesteading and agriculture would permanently affect the climate of the semi-arid Great Plains region, making it more conducive to farming.</a:t>
            </a:r>
          </a:p>
          <a:p>
            <a:endParaRPr lang="en-US" sz="2400"/>
          </a:p>
        </p:txBody>
      </p:sp>
    </p:spTree>
    <p:extLst>
      <p:ext uri="{BB962C8B-B14F-4D97-AF65-F5344CB8AC3E}">
        <p14:creationId xmlns:p14="http://schemas.microsoft.com/office/powerpoint/2010/main" val="1766563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F701E8-42A5-914B-ABF6-3863303C539F}"/>
              </a:ext>
            </a:extLst>
          </p:cNvPr>
          <p:cNvSpPr>
            <a:spLocks noGrp="1"/>
          </p:cNvSpPr>
          <p:nvPr>
            <p:ph type="title"/>
          </p:nvPr>
        </p:nvSpPr>
        <p:spPr>
          <a:xfrm>
            <a:off x="1006900" y="1188637"/>
            <a:ext cx="3060848" cy="4480726"/>
          </a:xfrm>
        </p:spPr>
        <p:txBody>
          <a:bodyPr>
            <a:normAutofit/>
          </a:bodyPr>
          <a:lstStyle/>
          <a:p>
            <a:pPr algn="r"/>
            <a:r>
              <a:rPr lang="en-US" sz="6600"/>
              <a:t>THE DUST BOWL</a:t>
            </a:r>
          </a:p>
        </p:txBody>
      </p:sp>
      <p:sp>
        <p:nvSpPr>
          <p:cNvPr id="11" name="Freeform: Shape 10">
            <a:extLst>
              <a:ext uri="{FF2B5EF4-FFF2-40B4-BE49-F238E27FC236}">
                <a16:creationId xmlns:a16="http://schemas.microsoft.com/office/drawing/2014/main" id="{79FCBE05-E963-41B2-97FD-8631A61EB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250" y="323519"/>
            <a:ext cx="7217311" cy="6212748"/>
          </a:xfrm>
          <a:custGeom>
            <a:avLst/>
            <a:gdLst>
              <a:gd name="connsiteX0" fmla="*/ 0 w 7217311"/>
              <a:gd name="connsiteY0" fmla="*/ 0 h 6212748"/>
              <a:gd name="connsiteX1" fmla="*/ 1121310 w 7217311"/>
              <a:gd name="connsiteY1" fmla="*/ 0 h 6212748"/>
              <a:gd name="connsiteX2" fmla="*/ 1837014 w 7217311"/>
              <a:gd name="connsiteY2" fmla="*/ 0 h 6212748"/>
              <a:gd name="connsiteX3" fmla="*/ 2893412 w 7217311"/>
              <a:gd name="connsiteY3" fmla="*/ 0 h 6212748"/>
              <a:gd name="connsiteX4" fmla="*/ 3635911 w 7217311"/>
              <a:gd name="connsiteY4" fmla="*/ 0 h 6212748"/>
              <a:gd name="connsiteX5" fmla="*/ 3635913 w 7217311"/>
              <a:gd name="connsiteY5" fmla="*/ 0 h 6212748"/>
              <a:gd name="connsiteX6" fmla="*/ 7217311 w 7217311"/>
              <a:gd name="connsiteY6" fmla="*/ 0 h 6212748"/>
              <a:gd name="connsiteX7" fmla="*/ 7217311 w 7217311"/>
              <a:gd name="connsiteY7" fmla="*/ 2864954 h 6212748"/>
              <a:gd name="connsiteX8" fmla="*/ 3773866 w 7217311"/>
              <a:gd name="connsiteY8" fmla="*/ 6212748 h 6212748"/>
              <a:gd name="connsiteX9" fmla="*/ 2893412 w 7217311"/>
              <a:gd name="connsiteY9" fmla="*/ 6212748 h 6212748"/>
              <a:gd name="connsiteX10" fmla="*/ 2893412 w 7217311"/>
              <a:gd name="connsiteY10" fmla="*/ 6210962 h 6212748"/>
              <a:gd name="connsiteX11" fmla="*/ 1837014 w 7217311"/>
              <a:gd name="connsiteY11" fmla="*/ 6210962 h 6212748"/>
              <a:gd name="connsiteX12" fmla="*/ 1837014 w 7217311"/>
              <a:gd name="connsiteY12" fmla="*/ 6212748 h 6212748"/>
              <a:gd name="connsiteX13" fmla="*/ 0 w 7217311"/>
              <a:gd name="connsiteY13"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17311" h="6212748">
                <a:moveTo>
                  <a:pt x="0" y="0"/>
                </a:moveTo>
                <a:lnTo>
                  <a:pt x="1121310" y="0"/>
                </a:lnTo>
                <a:lnTo>
                  <a:pt x="1837014" y="0"/>
                </a:lnTo>
                <a:lnTo>
                  <a:pt x="2893412" y="0"/>
                </a:lnTo>
                <a:lnTo>
                  <a:pt x="3635911" y="0"/>
                </a:lnTo>
                <a:lnTo>
                  <a:pt x="3635913" y="0"/>
                </a:lnTo>
                <a:lnTo>
                  <a:pt x="7217311" y="0"/>
                </a:lnTo>
                <a:lnTo>
                  <a:pt x="7217311" y="2864954"/>
                </a:lnTo>
                <a:lnTo>
                  <a:pt x="3773866" y="6212748"/>
                </a:lnTo>
                <a:lnTo>
                  <a:pt x="2893412" y="6212748"/>
                </a:lnTo>
                <a:lnTo>
                  <a:pt x="2893412" y="6210962"/>
                </a:lnTo>
                <a:lnTo>
                  <a:pt x="1837014" y="6210962"/>
                </a:lnTo>
                <a:lnTo>
                  <a:pt x="1837014"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D233ACE-F3A1-4543-B9F4-425DDA579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2563E21-2B17-4712-8625-8B77525B10A2}"/>
              </a:ext>
            </a:extLst>
          </p:cNvPr>
          <p:cNvGraphicFramePr>
            <a:graphicFrameLocks noGrp="1"/>
          </p:cNvGraphicFramePr>
          <p:nvPr>
            <p:ph idx="1"/>
            <p:extLst>
              <p:ext uri="{D42A27DB-BD31-4B8C-83A1-F6EECF244321}">
                <p14:modId xmlns:p14="http://schemas.microsoft.com/office/powerpoint/2010/main" val="458005534"/>
              </p:ext>
            </p:extLst>
          </p:nvPr>
        </p:nvGraphicFramePr>
        <p:xfrm>
          <a:off x="5101143" y="1008993"/>
          <a:ext cx="5077071" cy="4760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8294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C45EECE4-B41D-4BF6-8526-95E3D1B1C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1" y="323519"/>
            <a:ext cx="4331208" cy="6212748"/>
          </a:xfrm>
          <a:prstGeom prst="rect">
            <a:avLst/>
          </a:pr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7D4D993-5F01-6A4A-AEA4-EB7CC1C1D183}"/>
              </a:ext>
            </a:extLst>
          </p:cNvPr>
          <p:cNvSpPr>
            <a:spLocks noGrp="1"/>
          </p:cNvSpPr>
          <p:nvPr>
            <p:ph type="title"/>
          </p:nvPr>
        </p:nvSpPr>
        <p:spPr>
          <a:xfrm>
            <a:off x="1006900" y="1188637"/>
            <a:ext cx="3165813" cy="4480726"/>
          </a:xfrm>
        </p:spPr>
        <p:txBody>
          <a:bodyPr>
            <a:normAutofit/>
          </a:bodyPr>
          <a:lstStyle/>
          <a:p>
            <a:pPr algn="r"/>
            <a:r>
              <a:rPr lang="en-US" sz="6600"/>
              <a:t>THE DUST BOWL</a:t>
            </a:r>
          </a:p>
        </p:txBody>
      </p:sp>
      <p:graphicFrame>
        <p:nvGraphicFramePr>
          <p:cNvPr id="23" name="Content Placeholder 2">
            <a:extLst>
              <a:ext uri="{FF2B5EF4-FFF2-40B4-BE49-F238E27FC236}">
                <a16:creationId xmlns:a16="http://schemas.microsoft.com/office/drawing/2014/main" id="{D7C3C33A-4E17-4217-BF1B-6A48BA4E8BA0}"/>
              </a:ext>
            </a:extLst>
          </p:cNvPr>
          <p:cNvGraphicFramePr>
            <a:graphicFrameLocks noGrp="1"/>
          </p:cNvGraphicFramePr>
          <p:nvPr>
            <p:ph idx="1"/>
            <p:extLst>
              <p:ext uri="{D42A27DB-BD31-4B8C-83A1-F6EECF244321}">
                <p14:modId xmlns:p14="http://schemas.microsoft.com/office/powerpoint/2010/main" val="892421638"/>
              </p:ext>
            </p:extLst>
          </p:nvPr>
        </p:nvGraphicFramePr>
        <p:xfrm>
          <a:off x="5098095" y="1266743"/>
          <a:ext cx="5117960" cy="4315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5839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9AE54-751C-9A4A-B9BA-9B7AA0C8FAD5}"/>
              </a:ext>
            </a:extLst>
          </p:cNvPr>
          <p:cNvSpPr>
            <a:spLocks noGrp="1"/>
          </p:cNvSpPr>
          <p:nvPr>
            <p:ph type="title"/>
          </p:nvPr>
        </p:nvSpPr>
        <p:spPr>
          <a:xfrm>
            <a:off x="1006900" y="1188637"/>
            <a:ext cx="3152097" cy="4480726"/>
          </a:xfrm>
        </p:spPr>
        <p:txBody>
          <a:bodyPr>
            <a:normAutofit/>
          </a:bodyPr>
          <a:lstStyle/>
          <a:p>
            <a:pPr algn="r"/>
            <a:r>
              <a:rPr lang="en-US" sz="6600" dirty="0"/>
              <a:t>THE DUST BOWL</a:t>
            </a:r>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232" y="623275"/>
            <a:ext cx="6896595"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90C824-4200-E149-9DED-4C19A605C7EB}"/>
              </a:ext>
            </a:extLst>
          </p:cNvPr>
          <p:cNvSpPr>
            <a:spLocks noGrp="1"/>
          </p:cNvSpPr>
          <p:nvPr>
            <p:ph idx="1"/>
          </p:nvPr>
        </p:nvSpPr>
        <p:spPr>
          <a:xfrm>
            <a:off x="5145531" y="1714979"/>
            <a:ext cx="4859775" cy="3428042"/>
          </a:xfrm>
        </p:spPr>
        <p:txBody>
          <a:bodyPr anchor="ctr">
            <a:normAutofit/>
          </a:bodyPr>
          <a:lstStyle/>
          <a:p>
            <a:r>
              <a:rPr lang="en-US" sz="2200"/>
              <a:t>Crops began to fail with the onset of drought in 1931, exposing the bare, over-plowed farmland. </a:t>
            </a:r>
          </a:p>
          <a:p>
            <a:r>
              <a:rPr lang="en-US" sz="2200"/>
              <a:t>Without deep-rooted prairie grasses to hold the soil in place, it began to blow away. Eroding soil led to massive dust storms and economic devastation—especially in the Southern Plains.</a:t>
            </a:r>
          </a:p>
          <a:p>
            <a:pPr marL="0" indent="0">
              <a:buNone/>
            </a:pPr>
            <a:br>
              <a:rPr lang="en-US" sz="2200"/>
            </a:br>
            <a:endParaRPr lang="en-US" sz="2200"/>
          </a:p>
        </p:txBody>
      </p:sp>
    </p:spTree>
    <p:extLst>
      <p:ext uri="{BB962C8B-B14F-4D97-AF65-F5344CB8AC3E}">
        <p14:creationId xmlns:p14="http://schemas.microsoft.com/office/powerpoint/2010/main" val="75918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4A342D-AF88-6C4D-B3DD-8228F2C5A85A}"/>
              </a:ext>
            </a:extLst>
          </p:cNvPr>
          <p:cNvSpPr>
            <a:spLocks noGrp="1"/>
          </p:cNvSpPr>
          <p:nvPr>
            <p:ph type="title"/>
          </p:nvPr>
        </p:nvSpPr>
        <p:spPr>
          <a:xfrm>
            <a:off x="1006900" y="1188637"/>
            <a:ext cx="3060848" cy="4480726"/>
          </a:xfrm>
        </p:spPr>
        <p:txBody>
          <a:bodyPr>
            <a:normAutofit/>
          </a:bodyPr>
          <a:lstStyle/>
          <a:p>
            <a:pPr algn="r"/>
            <a:r>
              <a:rPr lang="en-US" sz="6600"/>
              <a:t>THE DUST BOWL</a:t>
            </a:r>
          </a:p>
        </p:txBody>
      </p:sp>
      <p:sp>
        <p:nvSpPr>
          <p:cNvPr id="11" name="Freeform: Shape 10">
            <a:extLst>
              <a:ext uri="{FF2B5EF4-FFF2-40B4-BE49-F238E27FC236}">
                <a16:creationId xmlns:a16="http://schemas.microsoft.com/office/drawing/2014/main" id="{79FCBE05-E963-41B2-97FD-8631A61EB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250" y="323519"/>
            <a:ext cx="7217311" cy="6212748"/>
          </a:xfrm>
          <a:custGeom>
            <a:avLst/>
            <a:gdLst>
              <a:gd name="connsiteX0" fmla="*/ 0 w 7217311"/>
              <a:gd name="connsiteY0" fmla="*/ 0 h 6212748"/>
              <a:gd name="connsiteX1" fmla="*/ 1121310 w 7217311"/>
              <a:gd name="connsiteY1" fmla="*/ 0 h 6212748"/>
              <a:gd name="connsiteX2" fmla="*/ 1837014 w 7217311"/>
              <a:gd name="connsiteY2" fmla="*/ 0 h 6212748"/>
              <a:gd name="connsiteX3" fmla="*/ 2893412 w 7217311"/>
              <a:gd name="connsiteY3" fmla="*/ 0 h 6212748"/>
              <a:gd name="connsiteX4" fmla="*/ 3635911 w 7217311"/>
              <a:gd name="connsiteY4" fmla="*/ 0 h 6212748"/>
              <a:gd name="connsiteX5" fmla="*/ 3635913 w 7217311"/>
              <a:gd name="connsiteY5" fmla="*/ 0 h 6212748"/>
              <a:gd name="connsiteX6" fmla="*/ 7217311 w 7217311"/>
              <a:gd name="connsiteY6" fmla="*/ 0 h 6212748"/>
              <a:gd name="connsiteX7" fmla="*/ 7217311 w 7217311"/>
              <a:gd name="connsiteY7" fmla="*/ 2864954 h 6212748"/>
              <a:gd name="connsiteX8" fmla="*/ 3773866 w 7217311"/>
              <a:gd name="connsiteY8" fmla="*/ 6212748 h 6212748"/>
              <a:gd name="connsiteX9" fmla="*/ 2893412 w 7217311"/>
              <a:gd name="connsiteY9" fmla="*/ 6212748 h 6212748"/>
              <a:gd name="connsiteX10" fmla="*/ 2893412 w 7217311"/>
              <a:gd name="connsiteY10" fmla="*/ 6210962 h 6212748"/>
              <a:gd name="connsiteX11" fmla="*/ 1837014 w 7217311"/>
              <a:gd name="connsiteY11" fmla="*/ 6210962 h 6212748"/>
              <a:gd name="connsiteX12" fmla="*/ 1837014 w 7217311"/>
              <a:gd name="connsiteY12" fmla="*/ 6212748 h 6212748"/>
              <a:gd name="connsiteX13" fmla="*/ 0 w 7217311"/>
              <a:gd name="connsiteY13"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17311" h="6212748">
                <a:moveTo>
                  <a:pt x="0" y="0"/>
                </a:moveTo>
                <a:lnTo>
                  <a:pt x="1121310" y="0"/>
                </a:lnTo>
                <a:lnTo>
                  <a:pt x="1837014" y="0"/>
                </a:lnTo>
                <a:lnTo>
                  <a:pt x="2893412" y="0"/>
                </a:lnTo>
                <a:lnTo>
                  <a:pt x="3635911" y="0"/>
                </a:lnTo>
                <a:lnTo>
                  <a:pt x="3635913" y="0"/>
                </a:lnTo>
                <a:lnTo>
                  <a:pt x="7217311" y="0"/>
                </a:lnTo>
                <a:lnTo>
                  <a:pt x="7217311" y="2864954"/>
                </a:lnTo>
                <a:lnTo>
                  <a:pt x="3773866" y="6212748"/>
                </a:lnTo>
                <a:lnTo>
                  <a:pt x="2893412" y="6212748"/>
                </a:lnTo>
                <a:lnTo>
                  <a:pt x="2893412" y="6210962"/>
                </a:lnTo>
                <a:lnTo>
                  <a:pt x="1837014" y="6210962"/>
                </a:lnTo>
                <a:lnTo>
                  <a:pt x="1837014"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D233ACE-F3A1-4543-B9F4-425DDA579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024C6CD-60D8-4B67-B1DB-BC626DBC8D53}"/>
              </a:ext>
            </a:extLst>
          </p:cNvPr>
          <p:cNvGraphicFramePr>
            <a:graphicFrameLocks noGrp="1"/>
          </p:cNvGraphicFramePr>
          <p:nvPr>
            <p:ph idx="1"/>
            <p:extLst>
              <p:ext uri="{D42A27DB-BD31-4B8C-83A1-F6EECF244321}">
                <p14:modId xmlns:p14="http://schemas.microsoft.com/office/powerpoint/2010/main" val="3404417105"/>
              </p:ext>
            </p:extLst>
          </p:nvPr>
        </p:nvGraphicFramePr>
        <p:xfrm>
          <a:off x="5101143" y="1008993"/>
          <a:ext cx="5077071" cy="4760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3710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F474090D-CD95-4B41-BE3D-6596953D3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8F3E811-B104-4DFF-951A-008C860FF1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D71B68-F40C-8642-8A3E-7D96BC1166FE}"/>
              </a:ext>
            </a:extLst>
          </p:cNvPr>
          <p:cNvSpPr>
            <a:spLocks noGrp="1"/>
          </p:cNvSpPr>
          <p:nvPr>
            <p:ph type="title"/>
          </p:nvPr>
        </p:nvSpPr>
        <p:spPr>
          <a:xfrm>
            <a:off x="8026203" y="1443390"/>
            <a:ext cx="3268216" cy="3405880"/>
          </a:xfrm>
        </p:spPr>
        <p:txBody>
          <a:bodyPr>
            <a:normAutofit/>
          </a:bodyPr>
          <a:lstStyle/>
          <a:p>
            <a:r>
              <a:rPr lang="en-US" sz="6000"/>
              <a:t>THE DUST BOWL</a:t>
            </a:r>
          </a:p>
        </p:txBody>
      </p:sp>
      <p:sp>
        <p:nvSpPr>
          <p:cNvPr id="15" name="Content Placeholder 2">
            <a:extLst>
              <a:ext uri="{FF2B5EF4-FFF2-40B4-BE49-F238E27FC236}">
                <a16:creationId xmlns:a16="http://schemas.microsoft.com/office/drawing/2014/main" id="{781DA4F4-ED43-CB4D-8261-84E41C3179F6}"/>
              </a:ext>
            </a:extLst>
          </p:cNvPr>
          <p:cNvSpPr>
            <a:spLocks noGrp="1"/>
          </p:cNvSpPr>
          <p:nvPr>
            <p:ph idx="1"/>
          </p:nvPr>
        </p:nvSpPr>
        <p:spPr>
          <a:xfrm>
            <a:off x="1289304" y="1266614"/>
            <a:ext cx="5769224" cy="3759434"/>
          </a:xfrm>
        </p:spPr>
        <p:txBody>
          <a:bodyPr anchor="ctr">
            <a:normAutofit/>
          </a:bodyPr>
          <a:lstStyle/>
          <a:p>
            <a:r>
              <a:rPr lang="en-US" sz="2400"/>
              <a:t>Regular rainfall returned to the region by the end of 1939, bringing the Dust Bowl years to a close. </a:t>
            </a:r>
          </a:p>
          <a:p>
            <a:r>
              <a:rPr lang="en-US" sz="2400"/>
              <a:t>The economic effects, however, persisted. Population declines in the worst-hit counties—where the agricultural value of the land failed to recover—continued well into the 1950s.</a:t>
            </a:r>
            <a:br>
              <a:rPr lang="en-US" sz="2400"/>
            </a:br>
            <a:endParaRPr lang="en-US" sz="2400"/>
          </a:p>
        </p:txBody>
      </p:sp>
    </p:spTree>
    <p:extLst>
      <p:ext uri="{BB962C8B-B14F-4D97-AF65-F5344CB8AC3E}">
        <p14:creationId xmlns:p14="http://schemas.microsoft.com/office/powerpoint/2010/main" val="1274741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7BAF73-AEB5-0942-8DFC-915DBBFDEFF3}"/>
              </a:ext>
            </a:extLst>
          </p:cNvPr>
          <p:cNvSpPr>
            <a:spLocks noGrp="1"/>
          </p:cNvSpPr>
          <p:nvPr>
            <p:ph type="title"/>
          </p:nvPr>
        </p:nvSpPr>
        <p:spPr>
          <a:xfrm>
            <a:off x="1285240" y="1050595"/>
            <a:ext cx="8074815" cy="1618489"/>
          </a:xfrm>
        </p:spPr>
        <p:txBody>
          <a:bodyPr anchor="ctr">
            <a:normAutofit/>
          </a:bodyPr>
          <a:lstStyle/>
          <a:p>
            <a:r>
              <a:rPr lang="en-US" sz="7200"/>
              <a:t>BLACK BLIZZARDS</a:t>
            </a:r>
          </a:p>
        </p:txBody>
      </p:sp>
      <p:sp>
        <p:nvSpPr>
          <p:cNvPr id="3" name="Content Placeholder 2">
            <a:extLst>
              <a:ext uri="{FF2B5EF4-FFF2-40B4-BE49-F238E27FC236}">
                <a16:creationId xmlns:a16="http://schemas.microsoft.com/office/drawing/2014/main" id="{932FFFC3-5F07-7F45-BE19-509A7FBCAD8E}"/>
              </a:ext>
            </a:extLst>
          </p:cNvPr>
          <p:cNvSpPr>
            <a:spLocks noGrp="1"/>
          </p:cNvSpPr>
          <p:nvPr>
            <p:ph idx="1"/>
          </p:nvPr>
        </p:nvSpPr>
        <p:spPr>
          <a:xfrm>
            <a:off x="1285240" y="2969469"/>
            <a:ext cx="8074815" cy="2800395"/>
          </a:xfrm>
        </p:spPr>
        <p:txBody>
          <a:bodyPr anchor="t">
            <a:normAutofit/>
          </a:bodyPr>
          <a:lstStyle/>
          <a:p>
            <a:r>
              <a:rPr lang="en-US" sz="1700"/>
              <a:t>During the Dust Bowl period, severe dust storms, often called “black blizzards” swept the Great Plains. Some of these carried Great Plains topsoil as far east as Washington, D.C. and New York City, and coated ships in the Atlantic Ocean with dust.</a:t>
            </a:r>
          </a:p>
          <a:p>
            <a:r>
              <a:rPr lang="en-US" sz="1700"/>
              <a:t>Billowing clouds of dust would darken the sky, sometimes for days at a time. In many places, the dust drifted like snow and residents had to clear it with shovels. Dust worked its way through the cracks of even well-sealed homes, leaving a coating on food, skin and furniture.</a:t>
            </a:r>
          </a:p>
          <a:p>
            <a:r>
              <a:rPr lang="en-US" sz="1700"/>
              <a:t>Some people developed “dust pneumonia” and experienced chest pain and difficulty breathing. It’s unclear exactly how many people may have died from the condition. Estimates range from hundreds to several thousand people.</a:t>
            </a:r>
          </a:p>
          <a:p>
            <a:pPr marL="0" indent="0">
              <a:buNone/>
            </a:pPr>
            <a:endParaRPr lang="en-US" sz="1700"/>
          </a:p>
          <a:p>
            <a:endParaRPr lang="en-US" sz="1700"/>
          </a:p>
        </p:txBody>
      </p:sp>
    </p:spTree>
    <p:extLst>
      <p:ext uri="{BB962C8B-B14F-4D97-AF65-F5344CB8AC3E}">
        <p14:creationId xmlns:p14="http://schemas.microsoft.com/office/powerpoint/2010/main" val="2874146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45EECE4-B41D-4BF6-8526-95E3D1B1C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1" y="323519"/>
            <a:ext cx="4331208" cy="6212748"/>
          </a:xfrm>
          <a:prstGeom prst="rect">
            <a:avLst/>
          </a:pr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3797E5B-EF94-AC4C-94C8-444114828F67}"/>
              </a:ext>
            </a:extLst>
          </p:cNvPr>
          <p:cNvSpPr>
            <a:spLocks noGrp="1"/>
          </p:cNvSpPr>
          <p:nvPr>
            <p:ph type="title"/>
          </p:nvPr>
        </p:nvSpPr>
        <p:spPr>
          <a:xfrm>
            <a:off x="1006900" y="1188637"/>
            <a:ext cx="3165813" cy="4480726"/>
          </a:xfrm>
        </p:spPr>
        <p:txBody>
          <a:bodyPr>
            <a:normAutofit/>
          </a:bodyPr>
          <a:lstStyle/>
          <a:p>
            <a:pPr algn="r"/>
            <a:r>
              <a:rPr lang="en-US" sz="5100"/>
              <a:t>BLACK BLIZZARDS</a:t>
            </a:r>
          </a:p>
        </p:txBody>
      </p:sp>
      <p:graphicFrame>
        <p:nvGraphicFramePr>
          <p:cNvPr id="5" name="Content Placeholder 2">
            <a:extLst>
              <a:ext uri="{FF2B5EF4-FFF2-40B4-BE49-F238E27FC236}">
                <a16:creationId xmlns:a16="http://schemas.microsoft.com/office/drawing/2014/main" id="{0663B8DA-F20E-413C-958D-57BA1D1E04BE}"/>
              </a:ext>
            </a:extLst>
          </p:cNvPr>
          <p:cNvGraphicFramePr>
            <a:graphicFrameLocks noGrp="1"/>
          </p:cNvGraphicFramePr>
          <p:nvPr>
            <p:ph idx="1"/>
            <p:extLst>
              <p:ext uri="{D42A27DB-BD31-4B8C-83A1-F6EECF244321}">
                <p14:modId xmlns:p14="http://schemas.microsoft.com/office/powerpoint/2010/main" val="1588119051"/>
              </p:ext>
            </p:extLst>
          </p:nvPr>
        </p:nvGraphicFramePr>
        <p:xfrm>
          <a:off x="5098095" y="1266743"/>
          <a:ext cx="5117960" cy="4315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6369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8">
            <a:extLst>
              <a:ext uri="{FF2B5EF4-FFF2-40B4-BE49-F238E27FC236}">
                <a16:creationId xmlns:a16="http://schemas.microsoft.com/office/drawing/2014/main" id="{7DD77B92-CB36-4B20-A59A-59625E0F0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9BD1F6-D777-464C-BD4C-4E270133D2A3}"/>
              </a:ext>
            </a:extLst>
          </p:cNvPr>
          <p:cNvSpPr>
            <a:spLocks noGrp="1"/>
          </p:cNvSpPr>
          <p:nvPr>
            <p:ph type="title"/>
          </p:nvPr>
        </p:nvSpPr>
        <p:spPr>
          <a:xfrm>
            <a:off x="645065" y="1463040"/>
            <a:ext cx="3796306" cy="2690949"/>
          </a:xfrm>
        </p:spPr>
        <p:txBody>
          <a:bodyPr anchor="t">
            <a:normAutofit/>
          </a:bodyPr>
          <a:lstStyle/>
          <a:p>
            <a:r>
              <a:rPr lang="en-US" sz="4800" dirty="0"/>
              <a:t>As a result…</a:t>
            </a:r>
          </a:p>
        </p:txBody>
      </p:sp>
      <p:grpSp>
        <p:nvGrpSpPr>
          <p:cNvPr id="29" name="Group 1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30"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1"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3960A66-B757-4B78-9991-DCFF564EC34E}"/>
              </a:ext>
            </a:extLst>
          </p:cNvPr>
          <p:cNvGraphicFramePr>
            <a:graphicFrameLocks noGrp="1"/>
          </p:cNvGraphicFramePr>
          <p:nvPr>
            <p:ph idx="1"/>
            <p:extLst>
              <p:ext uri="{D42A27DB-BD31-4B8C-83A1-F6EECF244321}">
                <p14:modId xmlns:p14="http://schemas.microsoft.com/office/powerpoint/2010/main" val="2732152012"/>
              </p:ext>
            </p:extLst>
          </p:nvPr>
        </p:nvGraphicFramePr>
        <p:xfrm>
          <a:off x="5407705" y="1014154"/>
          <a:ext cx="5962720" cy="4979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0086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6BF4F81-CE79-4A24-860D-9959FF716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9278" y="484632"/>
            <a:ext cx="4189913" cy="5852642"/>
          </a:xfrm>
          <a:prstGeom prst="rect">
            <a:avLst/>
          </a:prstGeom>
          <a:solidFill>
            <a:schemeClr val="bg2"/>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0831B88F-A0BF-194E-9867-3FC23DC9E67F}"/>
              </a:ext>
            </a:extLst>
          </p:cNvPr>
          <p:cNvPicPr>
            <a:picLocks noGrp="1" noChangeAspect="1"/>
          </p:cNvPicPr>
          <p:nvPr>
            <p:ph idx="4294967295"/>
          </p:nvPr>
        </p:nvPicPr>
        <p:blipFill rotWithShape="1">
          <a:blip r:embed="rId2"/>
          <a:srcRect l="5749" r="5750"/>
          <a:stretch/>
        </p:blipFill>
        <p:spPr>
          <a:xfrm>
            <a:off x="5170507" y="484633"/>
            <a:ext cx="6542215" cy="5888736"/>
          </a:xfrm>
          <a:prstGeom prst="rect">
            <a:avLst/>
          </a:prstGeom>
        </p:spPr>
      </p:pic>
    </p:spTree>
    <p:extLst>
      <p:ext uri="{BB962C8B-B14F-4D97-AF65-F5344CB8AC3E}">
        <p14:creationId xmlns:p14="http://schemas.microsoft.com/office/powerpoint/2010/main" val="2601465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A5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BA9DB2B0-7A4B-504D-AE86-6DFAEF43CE72}"/>
              </a:ext>
            </a:extLst>
          </p:cNvPr>
          <p:cNvPicPr>
            <a:picLocks noGrp="1" noChangeAspect="1"/>
          </p:cNvPicPr>
          <p:nvPr>
            <p:ph idx="4294967295"/>
          </p:nvPr>
        </p:nvPicPr>
        <p:blipFill rotWithShape="1">
          <a:blip r:embed="rId2"/>
          <a:srcRect t="13462" b="2753"/>
          <a:stretch/>
        </p:blipFill>
        <p:spPr>
          <a:xfrm>
            <a:off x="976251" y="942538"/>
            <a:ext cx="7163222" cy="4808332"/>
          </a:xfrm>
          <a:prstGeom prst="rect">
            <a:avLst/>
          </a:prstGeom>
          <a:effectLst/>
        </p:spPr>
      </p:pic>
    </p:spTree>
    <p:extLst>
      <p:ext uri="{BB962C8B-B14F-4D97-AF65-F5344CB8AC3E}">
        <p14:creationId xmlns:p14="http://schemas.microsoft.com/office/powerpoint/2010/main" val="1867441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newspaper&#10;&#10;Description automatically generated">
            <a:extLst>
              <a:ext uri="{FF2B5EF4-FFF2-40B4-BE49-F238E27FC236}">
                <a16:creationId xmlns:a16="http://schemas.microsoft.com/office/drawing/2014/main" id="{6E7FAFF5-5083-6C4C-8F0D-402EE6AEC7FD}"/>
              </a:ext>
            </a:extLst>
          </p:cNvPr>
          <p:cNvPicPr>
            <a:picLocks noGrp="1" noChangeAspect="1"/>
          </p:cNvPicPr>
          <p:nvPr>
            <p:ph idx="1"/>
          </p:nvPr>
        </p:nvPicPr>
        <p:blipFill>
          <a:blip r:embed="rId2"/>
          <a:stretch>
            <a:fillRect/>
          </a:stretch>
        </p:blipFill>
        <p:spPr>
          <a:xfrm>
            <a:off x="3867574" y="643467"/>
            <a:ext cx="4456852" cy="5571066"/>
          </a:xfrm>
          <a:prstGeom prst="rect">
            <a:avLst/>
          </a:prstGeom>
        </p:spPr>
      </p:pic>
    </p:spTree>
    <p:extLst>
      <p:ext uri="{BB962C8B-B14F-4D97-AF65-F5344CB8AC3E}">
        <p14:creationId xmlns:p14="http://schemas.microsoft.com/office/powerpoint/2010/main" val="1933165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outdoor&#10;&#10;Description automatically generated">
            <a:extLst>
              <a:ext uri="{FF2B5EF4-FFF2-40B4-BE49-F238E27FC236}">
                <a16:creationId xmlns:a16="http://schemas.microsoft.com/office/drawing/2014/main" id="{B6518EB4-86D4-0249-A26F-97A1B3EE9108}"/>
              </a:ext>
            </a:extLst>
          </p:cNvPr>
          <p:cNvPicPr>
            <a:picLocks noGrp="1" noChangeAspect="1"/>
          </p:cNvPicPr>
          <p:nvPr>
            <p:ph idx="1"/>
          </p:nvPr>
        </p:nvPicPr>
        <p:blipFill>
          <a:blip r:embed="rId2"/>
          <a:stretch>
            <a:fillRect/>
          </a:stretch>
        </p:blipFill>
        <p:spPr>
          <a:xfrm>
            <a:off x="1529552" y="643467"/>
            <a:ext cx="9132895" cy="5571066"/>
          </a:xfrm>
          <a:prstGeom prst="rect">
            <a:avLst/>
          </a:prstGeom>
        </p:spPr>
      </p:pic>
    </p:spTree>
    <p:extLst>
      <p:ext uri="{BB962C8B-B14F-4D97-AF65-F5344CB8AC3E}">
        <p14:creationId xmlns:p14="http://schemas.microsoft.com/office/powerpoint/2010/main" val="1894270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tree, outdoor, house&#10;&#10;Description automatically generated">
            <a:extLst>
              <a:ext uri="{FF2B5EF4-FFF2-40B4-BE49-F238E27FC236}">
                <a16:creationId xmlns:a16="http://schemas.microsoft.com/office/drawing/2014/main" id="{47E2A556-8A7B-6F41-9F1C-4B8503F905AA}"/>
              </a:ext>
            </a:extLst>
          </p:cNvPr>
          <p:cNvPicPr>
            <a:picLocks noGrp="1" noChangeAspect="1"/>
          </p:cNvPicPr>
          <p:nvPr>
            <p:ph idx="1"/>
          </p:nvPr>
        </p:nvPicPr>
        <p:blipFill>
          <a:blip r:embed="rId2"/>
          <a:stretch>
            <a:fillRect/>
          </a:stretch>
        </p:blipFill>
        <p:spPr>
          <a:xfrm>
            <a:off x="1378857" y="457200"/>
            <a:ext cx="9434285" cy="5943600"/>
          </a:xfrm>
          <a:prstGeom prst="rect">
            <a:avLst/>
          </a:prstGeom>
        </p:spPr>
      </p:pic>
    </p:spTree>
    <p:extLst>
      <p:ext uri="{BB962C8B-B14F-4D97-AF65-F5344CB8AC3E}">
        <p14:creationId xmlns:p14="http://schemas.microsoft.com/office/powerpoint/2010/main" val="1105856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lack, white, old&#10;&#10;Description automatically generated">
            <a:extLst>
              <a:ext uri="{FF2B5EF4-FFF2-40B4-BE49-F238E27FC236}">
                <a16:creationId xmlns:a16="http://schemas.microsoft.com/office/drawing/2014/main" id="{E733AD09-9E4F-AD4A-B3AE-8B518C9F2306}"/>
              </a:ext>
            </a:extLst>
          </p:cNvPr>
          <p:cNvPicPr>
            <a:picLocks noGrp="1" noChangeAspect="1"/>
          </p:cNvPicPr>
          <p:nvPr>
            <p:ph idx="1"/>
          </p:nvPr>
        </p:nvPicPr>
        <p:blipFill>
          <a:blip r:embed="rId2"/>
          <a:stretch>
            <a:fillRect/>
          </a:stretch>
        </p:blipFill>
        <p:spPr>
          <a:xfrm>
            <a:off x="1656904" y="643467"/>
            <a:ext cx="8878192" cy="5571066"/>
          </a:xfrm>
          <a:prstGeom prst="rect">
            <a:avLst/>
          </a:prstGeom>
        </p:spPr>
      </p:pic>
    </p:spTree>
    <p:extLst>
      <p:ext uri="{BB962C8B-B14F-4D97-AF65-F5344CB8AC3E}">
        <p14:creationId xmlns:p14="http://schemas.microsoft.com/office/powerpoint/2010/main" val="3665466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A7D97B2-13F4-6048-A78E-3A17B6209D5C}"/>
              </a:ext>
            </a:extLst>
          </p:cNvPr>
          <p:cNvPicPr>
            <a:picLocks noGrp="1" noChangeAspect="1"/>
          </p:cNvPicPr>
          <p:nvPr>
            <p:ph idx="4294967295"/>
          </p:nvPr>
        </p:nvPicPr>
        <p:blipFill rotWithShape="1">
          <a:blip r:embed="rId2"/>
          <a:srcRect t="19967"/>
          <a:stretch/>
        </p:blipFill>
        <p:spPr>
          <a:xfrm>
            <a:off x="20" y="431"/>
            <a:ext cx="8115280" cy="6408311"/>
          </a:xfrm>
          <a:prstGeom prst="rect">
            <a:avLst/>
          </a:prstGeom>
        </p:spPr>
      </p:pic>
      <p:sp>
        <p:nvSpPr>
          <p:cNvPr id="12" name="Rectangle 1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2647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C574E90-1949-4924-B663-AEA13DB79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46960" cy="3854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F1920E-2863-6944-8B4E-7CD6CB0FDBD4}"/>
              </a:ext>
            </a:extLst>
          </p:cNvPr>
          <p:cNvSpPr>
            <a:spLocks noGrp="1"/>
          </p:cNvSpPr>
          <p:nvPr>
            <p:ph type="title"/>
          </p:nvPr>
        </p:nvSpPr>
        <p:spPr>
          <a:xfrm>
            <a:off x="701344" y="710273"/>
            <a:ext cx="4352315" cy="2813320"/>
          </a:xfrm>
        </p:spPr>
        <p:txBody>
          <a:bodyPr>
            <a:normAutofit/>
          </a:bodyPr>
          <a:lstStyle/>
          <a:p>
            <a:r>
              <a:rPr lang="en-US"/>
              <a:t>Great Depression Worldwide</a:t>
            </a:r>
          </a:p>
        </p:txBody>
      </p:sp>
      <p:sp>
        <p:nvSpPr>
          <p:cNvPr id="19" name="Rectangle 1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6484" cy="3854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CF1CD8B-D430-49E7-8630-84152C414E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5528" y="73152"/>
            <a:ext cx="1178966" cy="232963"/>
            <a:chOff x="7763256" y="73152"/>
            <a:chExt cx="1178966" cy="232963"/>
          </a:xfrm>
        </p:grpSpPr>
        <p:sp>
          <p:nvSpPr>
            <p:cNvPr id="22" name="Rectangle 64">
              <a:extLst>
                <a:ext uri="{FF2B5EF4-FFF2-40B4-BE49-F238E27FC236}">
                  <a16:creationId xmlns:a16="http://schemas.microsoft.com/office/drawing/2014/main" id="{1F5B8298-9AB4-45B4-B28E-C8C1A26440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100AEF19-4AE6-42BE-81E6-95700DB853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1192B5C1-AE13-49EA-82FD-F3C3BC02A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13612B5-8E9D-4FEF-86B9-52A0FABD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14FC746D-B820-44A3-B1B3-53B690BC2B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8778550A-567F-40F6-A77F-2E2B50175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C28C989E-85FD-4D1C-AF77-82F4B985FD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58FDDCED-5FC6-4B14-A0E2-DF4310ED9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E80E854B-CCEB-4CEF-B465-561C4C872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02BED26F-9C32-4DF8-8739-D89F6F059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CE3B71C9-F500-46F1-8D17-C3EF4DA5F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C14431D0-29B6-473C-B2FD-4661864DA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D10457BA-9444-4642-861C-78120DD8D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27C95C30-0364-4C32-B686-0C366086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A0BDEDBA-CA15-41EE-B2C6-8A973B5E6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02B9007-982C-4F69-A443-B07F3BEFD6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28596B48-F33B-451E-8C2D-3525B3387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4B493BB9-A171-4B97-B05A-187E03FFA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973B8111-A5EB-4EE8-9813-8495336F6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6A4F8D39-9886-490F-B7A9-3B2693299A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FE68B3F2-8B16-4966-968F-472214F7E1F0}"/>
              </a:ext>
            </a:extLst>
          </p:cNvPr>
          <p:cNvPicPr>
            <a:picLocks noChangeAspect="1"/>
          </p:cNvPicPr>
          <p:nvPr/>
        </p:nvPicPr>
        <p:blipFill rotWithShape="1">
          <a:blip r:embed="rId2"/>
          <a:srcRect t="15730"/>
          <a:stretch/>
        </p:blipFill>
        <p:spPr>
          <a:xfrm>
            <a:off x="5942569" y="282225"/>
            <a:ext cx="5977881" cy="3362572"/>
          </a:xfrm>
          <a:prstGeom prst="rect">
            <a:avLst/>
          </a:prstGeom>
        </p:spPr>
      </p:pic>
      <p:sp>
        <p:nvSpPr>
          <p:cNvPr id="43" name="Rectangle 4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6492875"/>
            <a:ext cx="12191999" cy="3651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7E5E70D-1352-44CD-8B75-D2F4E2E83418}"/>
              </a:ext>
            </a:extLst>
          </p:cNvPr>
          <p:cNvGraphicFramePr>
            <a:graphicFrameLocks noGrp="1"/>
          </p:cNvGraphicFramePr>
          <p:nvPr>
            <p:ph idx="1"/>
            <p:extLst>
              <p:ext uri="{D42A27DB-BD31-4B8C-83A1-F6EECF244321}">
                <p14:modId xmlns:p14="http://schemas.microsoft.com/office/powerpoint/2010/main" val="1160473330"/>
              </p:ext>
            </p:extLst>
          </p:nvPr>
        </p:nvGraphicFramePr>
        <p:xfrm>
          <a:off x="731519" y="4099034"/>
          <a:ext cx="10785191" cy="2196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5699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26" name="Group 25">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34" name="Freeform: Shape 33">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27" name="Group 26">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28" name="Group 27">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32" name="Freeform: Shape 31">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6" name="Group 28">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37" name="Freeform: Shape 29">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0">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47B32D7F-00FD-934D-B973-D589CFBF334E}"/>
              </a:ext>
            </a:extLst>
          </p:cNvPr>
          <p:cNvSpPr>
            <a:spLocks noGrp="1"/>
          </p:cNvSpPr>
          <p:nvPr>
            <p:ph type="title"/>
          </p:nvPr>
        </p:nvSpPr>
        <p:spPr>
          <a:xfrm>
            <a:off x="827088" y="1641752"/>
            <a:ext cx="2655887" cy="3213277"/>
          </a:xfrm>
        </p:spPr>
        <p:txBody>
          <a:bodyPr anchor="t">
            <a:normAutofit/>
          </a:bodyPr>
          <a:lstStyle/>
          <a:p>
            <a:r>
              <a:rPr lang="en-US" sz="4000" i="1"/>
              <a:t>Brother, can you spare a dime?</a:t>
            </a:r>
          </a:p>
        </p:txBody>
      </p:sp>
      <p:sp>
        <p:nvSpPr>
          <p:cNvPr id="3" name="Content Placeholder 2">
            <a:extLst>
              <a:ext uri="{FF2B5EF4-FFF2-40B4-BE49-F238E27FC236}">
                <a16:creationId xmlns:a16="http://schemas.microsoft.com/office/drawing/2014/main" id="{4551815D-B090-F54C-A85C-0DFC4E50FA9D}"/>
              </a:ext>
            </a:extLst>
          </p:cNvPr>
          <p:cNvSpPr>
            <a:spLocks noGrp="1"/>
          </p:cNvSpPr>
          <p:nvPr>
            <p:ph idx="1"/>
          </p:nvPr>
        </p:nvSpPr>
        <p:spPr>
          <a:xfrm>
            <a:off x="5232401" y="528034"/>
            <a:ext cx="6140449" cy="6078828"/>
          </a:xfrm>
        </p:spPr>
        <p:txBody>
          <a:bodyPr>
            <a:normAutofit fontScale="85000" lnSpcReduction="20000"/>
          </a:bodyPr>
          <a:lstStyle/>
          <a:p>
            <a:pPr marL="0" indent="0">
              <a:buNone/>
            </a:pPr>
            <a:r>
              <a:rPr lang="en-US" sz="2500" dirty="0">
                <a:solidFill>
                  <a:schemeClr val="tx1">
                    <a:alpha val="80000"/>
                  </a:schemeClr>
                </a:solidFill>
              </a:rPr>
              <a:t>They used to tell me I was building a dream</a:t>
            </a:r>
            <a:br>
              <a:rPr lang="en-US" sz="2500" dirty="0">
                <a:solidFill>
                  <a:schemeClr val="tx1">
                    <a:alpha val="80000"/>
                  </a:schemeClr>
                </a:solidFill>
              </a:rPr>
            </a:br>
            <a:r>
              <a:rPr lang="en-US" sz="2500" dirty="0">
                <a:solidFill>
                  <a:schemeClr val="tx1">
                    <a:alpha val="80000"/>
                  </a:schemeClr>
                </a:solidFill>
              </a:rPr>
              <a:t>And so I followed the mob</a:t>
            </a:r>
            <a:br>
              <a:rPr lang="en-US" sz="2500" dirty="0">
                <a:solidFill>
                  <a:schemeClr val="tx1">
                    <a:alpha val="80000"/>
                  </a:schemeClr>
                </a:solidFill>
              </a:rPr>
            </a:br>
            <a:r>
              <a:rPr lang="en-US" sz="2500" dirty="0">
                <a:solidFill>
                  <a:schemeClr val="tx1">
                    <a:alpha val="80000"/>
                  </a:schemeClr>
                </a:solidFill>
              </a:rPr>
              <a:t>When there was earth to plow or guns to bear</a:t>
            </a:r>
            <a:br>
              <a:rPr lang="en-US" sz="2500" dirty="0">
                <a:solidFill>
                  <a:schemeClr val="tx1">
                    <a:alpha val="80000"/>
                  </a:schemeClr>
                </a:solidFill>
              </a:rPr>
            </a:br>
            <a:r>
              <a:rPr lang="en-US" sz="2500" dirty="0">
                <a:solidFill>
                  <a:schemeClr val="tx1">
                    <a:alpha val="80000"/>
                  </a:schemeClr>
                </a:solidFill>
              </a:rPr>
              <a:t>I was always there right on the job</a:t>
            </a:r>
          </a:p>
          <a:p>
            <a:pPr marL="0" indent="0">
              <a:buNone/>
            </a:pPr>
            <a:r>
              <a:rPr lang="en-US" sz="2500" dirty="0">
                <a:solidFill>
                  <a:schemeClr val="tx1">
                    <a:alpha val="80000"/>
                  </a:schemeClr>
                </a:solidFill>
              </a:rPr>
              <a:t>They used to tell me I was building a dream</a:t>
            </a:r>
            <a:br>
              <a:rPr lang="en-US" sz="2500" dirty="0">
                <a:solidFill>
                  <a:schemeClr val="tx1">
                    <a:alpha val="80000"/>
                  </a:schemeClr>
                </a:solidFill>
              </a:rPr>
            </a:br>
            <a:r>
              <a:rPr lang="en-US" sz="2500" dirty="0">
                <a:solidFill>
                  <a:schemeClr val="tx1">
                    <a:alpha val="80000"/>
                  </a:schemeClr>
                </a:solidFill>
              </a:rPr>
              <a:t>With peace and glory ahead</a:t>
            </a:r>
            <a:br>
              <a:rPr lang="en-US" sz="2500" dirty="0">
                <a:solidFill>
                  <a:schemeClr val="tx1">
                    <a:alpha val="80000"/>
                  </a:schemeClr>
                </a:solidFill>
              </a:rPr>
            </a:br>
            <a:r>
              <a:rPr lang="en-US" sz="2500" dirty="0">
                <a:solidFill>
                  <a:schemeClr val="tx1">
                    <a:alpha val="80000"/>
                  </a:schemeClr>
                </a:solidFill>
              </a:rPr>
              <a:t>Why should I be standing in line</a:t>
            </a:r>
            <a:br>
              <a:rPr lang="en-US" sz="2500" dirty="0">
                <a:solidFill>
                  <a:schemeClr val="tx1">
                    <a:alpha val="80000"/>
                  </a:schemeClr>
                </a:solidFill>
              </a:rPr>
            </a:br>
            <a:r>
              <a:rPr lang="en-US" sz="2500" dirty="0">
                <a:solidFill>
                  <a:schemeClr val="tx1">
                    <a:alpha val="80000"/>
                  </a:schemeClr>
                </a:solidFill>
              </a:rPr>
              <a:t>Just waiting for bread?</a:t>
            </a:r>
          </a:p>
          <a:p>
            <a:pPr marL="0" indent="0">
              <a:buNone/>
            </a:pPr>
            <a:r>
              <a:rPr lang="en-US" sz="2500" dirty="0">
                <a:solidFill>
                  <a:schemeClr val="tx1">
                    <a:alpha val="80000"/>
                  </a:schemeClr>
                </a:solidFill>
              </a:rPr>
              <a:t>Once I built a railroad, I made it run</a:t>
            </a:r>
            <a:br>
              <a:rPr lang="en-US" sz="2500" dirty="0">
                <a:solidFill>
                  <a:schemeClr val="tx1">
                    <a:alpha val="80000"/>
                  </a:schemeClr>
                </a:solidFill>
              </a:rPr>
            </a:br>
            <a:r>
              <a:rPr lang="en-US" sz="2500" dirty="0">
                <a:solidFill>
                  <a:schemeClr val="tx1">
                    <a:alpha val="80000"/>
                  </a:schemeClr>
                </a:solidFill>
              </a:rPr>
              <a:t>Made it race against time</a:t>
            </a:r>
            <a:br>
              <a:rPr lang="en-US" sz="2500" dirty="0">
                <a:solidFill>
                  <a:schemeClr val="tx1">
                    <a:alpha val="80000"/>
                  </a:schemeClr>
                </a:solidFill>
              </a:rPr>
            </a:br>
            <a:r>
              <a:rPr lang="en-US" sz="2500" dirty="0">
                <a:solidFill>
                  <a:schemeClr val="tx1">
                    <a:alpha val="80000"/>
                  </a:schemeClr>
                </a:solidFill>
              </a:rPr>
              <a:t>Once I built a railroad, now it's done</a:t>
            </a:r>
            <a:br>
              <a:rPr lang="en-US" sz="2500" dirty="0">
                <a:solidFill>
                  <a:schemeClr val="tx1">
                    <a:alpha val="80000"/>
                  </a:schemeClr>
                </a:solidFill>
              </a:rPr>
            </a:br>
            <a:r>
              <a:rPr lang="en-US" sz="2500" dirty="0">
                <a:solidFill>
                  <a:schemeClr val="tx1">
                    <a:alpha val="80000"/>
                  </a:schemeClr>
                </a:solidFill>
              </a:rPr>
              <a:t>Brother, can you spare a dime?</a:t>
            </a:r>
          </a:p>
          <a:p>
            <a:pPr marL="0" indent="0">
              <a:buNone/>
            </a:pPr>
            <a:r>
              <a:rPr lang="en-US" sz="2500" dirty="0">
                <a:solidFill>
                  <a:schemeClr val="tx1">
                    <a:alpha val="80000"/>
                  </a:schemeClr>
                </a:solidFill>
              </a:rPr>
              <a:t>Once I built a tower up to the sun</a:t>
            </a:r>
            <a:br>
              <a:rPr lang="en-US" sz="2500" dirty="0">
                <a:solidFill>
                  <a:schemeClr val="tx1">
                    <a:alpha val="80000"/>
                  </a:schemeClr>
                </a:solidFill>
              </a:rPr>
            </a:br>
            <a:r>
              <a:rPr lang="en-US" sz="2500" dirty="0">
                <a:solidFill>
                  <a:schemeClr val="tx1">
                    <a:alpha val="80000"/>
                  </a:schemeClr>
                </a:solidFill>
              </a:rPr>
              <a:t>Brick and rivet and lime</a:t>
            </a:r>
            <a:br>
              <a:rPr lang="en-US" sz="2500" dirty="0">
                <a:solidFill>
                  <a:schemeClr val="tx1">
                    <a:alpha val="80000"/>
                  </a:schemeClr>
                </a:solidFill>
              </a:rPr>
            </a:br>
            <a:r>
              <a:rPr lang="en-US" sz="2500" dirty="0">
                <a:solidFill>
                  <a:schemeClr val="tx1">
                    <a:alpha val="80000"/>
                  </a:schemeClr>
                </a:solidFill>
              </a:rPr>
              <a:t>Once I built a tower, now it's done</a:t>
            </a:r>
            <a:br>
              <a:rPr lang="en-US" sz="2500" dirty="0">
                <a:solidFill>
                  <a:schemeClr val="tx1">
                    <a:alpha val="80000"/>
                  </a:schemeClr>
                </a:solidFill>
              </a:rPr>
            </a:br>
            <a:r>
              <a:rPr lang="en-US" sz="2500" dirty="0">
                <a:solidFill>
                  <a:schemeClr val="tx1">
                    <a:alpha val="80000"/>
                  </a:schemeClr>
                </a:solidFill>
              </a:rPr>
              <a:t>Brother, can you spare a dime?</a:t>
            </a:r>
          </a:p>
          <a:p>
            <a:pPr marL="0" indent="0">
              <a:buNone/>
            </a:pPr>
            <a:r>
              <a:rPr lang="en-US" sz="2500" dirty="0">
                <a:solidFill>
                  <a:schemeClr val="tx1">
                    <a:alpha val="80000"/>
                  </a:schemeClr>
                </a:solidFill>
              </a:rPr>
              <a:t>Once in khaki suits, gee we looked swell</a:t>
            </a:r>
            <a:br>
              <a:rPr lang="en-US" sz="2500" dirty="0">
                <a:solidFill>
                  <a:schemeClr val="tx1">
                    <a:alpha val="80000"/>
                  </a:schemeClr>
                </a:solidFill>
              </a:rPr>
            </a:br>
            <a:r>
              <a:rPr lang="en-US" sz="2500" dirty="0">
                <a:solidFill>
                  <a:schemeClr val="tx1">
                    <a:alpha val="80000"/>
                  </a:schemeClr>
                </a:solidFill>
              </a:rPr>
              <a:t>Full of that </a:t>
            </a:r>
            <a:r>
              <a:rPr lang="en-US" sz="2500" dirty="0" err="1">
                <a:solidFill>
                  <a:schemeClr val="tx1">
                    <a:alpha val="80000"/>
                  </a:schemeClr>
                </a:solidFill>
              </a:rPr>
              <a:t>yankee</a:t>
            </a:r>
            <a:r>
              <a:rPr lang="en-US" sz="2500" dirty="0">
                <a:solidFill>
                  <a:schemeClr val="tx1">
                    <a:alpha val="80000"/>
                  </a:schemeClr>
                </a:solidFill>
              </a:rPr>
              <a:t> </a:t>
            </a:r>
            <a:r>
              <a:rPr lang="en-US" sz="2500" dirty="0" err="1">
                <a:solidFill>
                  <a:schemeClr val="tx1">
                    <a:alpha val="80000"/>
                  </a:schemeClr>
                </a:solidFill>
              </a:rPr>
              <a:t>doodly</a:t>
            </a:r>
            <a:r>
              <a:rPr lang="en-US" sz="2500" dirty="0">
                <a:solidFill>
                  <a:schemeClr val="tx1">
                    <a:alpha val="80000"/>
                  </a:schemeClr>
                </a:solidFill>
              </a:rPr>
              <a:t> </a:t>
            </a:r>
            <a:r>
              <a:rPr lang="en-US" sz="2500" dirty="0" err="1">
                <a:solidFill>
                  <a:schemeClr val="tx1">
                    <a:alpha val="80000"/>
                  </a:schemeClr>
                </a:solidFill>
              </a:rPr>
              <a:t>dum</a:t>
            </a:r>
            <a:br>
              <a:rPr lang="en-US" sz="2500" dirty="0">
                <a:solidFill>
                  <a:schemeClr val="tx1">
                    <a:alpha val="80000"/>
                  </a:schemeClr>
                </a:solidFill>
              </a:rPr>
            </a:br>
            <a:r>
              <a:rPr lang="en-US" sz="2500" dirty="0">
                <a:solidFill>
                  <a:schemeClr val="tx1">
                    <a:alpha val="80000"/>
                  </a:schemeClr>
                </a:solidFill>
              </a:rPr>
              <a:t>Half a million boots went </a:t>
            </a:r>
            <a:r>
              <a:rPr lang="en-US" sz="2500" dirty="0" err="1">
                <a:solidFill>
                  <a:schemeClr val="tx1">
                    <a:alpha val="80000"/>
                  </a:schemeClr>
                </a:solidFill>
              </a:rPr>
              <a:t>sloggin</a:t>
            </a:r>
            <a:r>
              <a:rPr lang="en-US" sz="2500" dirty="0">
                <a:solidFill>
                  <a:schemeClr val="tx1">
                    <a:alpha val="80000"/>
                  </a:schemeClr>
                </a:solidFill>
              </a:rPr>
              <a:t>' through hell</a:t>
            </a:r>
            <a:br>
              <a:rPr lang="en-US" sz="2500" dirty="0">
                <a:solidFill>
                  <a:schemeClr val="tx1">
                    <a:alpha val="80000"/>
                  </a:schemeClr>
                </a:solidFill>
              </a:rPr>
            </a:br>
            <a:r>
              <a:rPr lang="en-US" sz="2500" dirty="0">
                <a:solidFill>
                  <a:schemeClr val="tx1">
                    <a:alpha val="80000"/>
                  </a:schemeClr>
                </a:solidFill>
              </a:rPr>
              <a:t>And I was the kid with the drum</a:t>
            </a:r>
          </a:p>
          <a:p>
            <a:pPr marL="0" indent="0">
              <a:buNone/>
            </a:pPr>
            <a:r>
              <a:rPr lang="en-US" sz="2500" dirty="0">
                <a:solidFill>
                  <a:schemeClr val="tx1">
                    <a:alpha val="80000"/>
                  </a:schemeClr>
                </a:solidFill>
              </a:rPr>
              <a:t>Say, don't you remember, they called me Al</a:t>
            </a:r>
            <a:br>
              <a:rPr lang="en-US" sz="2500" dirty="0">
                <a:solidFill>
                  <a:schemeClr val="tx1">
                    <a:alpha val="80000"/>
                  </a:schemeClr>
                </a:solidFill>
              </a:rPr>
            </a:br>
            <a:r>
              <a:rPr lang="en-US" sz="2500" dirty="0">
                <a:solidFill>
                  <a:schemeClr val="tx1">
                    <a:alpha val="80000"/>
                  </a:schemeClr>
                </a:solidFill>
              </a:rPr>
              <a:t>It was Al all the time</a:t>
            </a:r>
            <a:br>
              <a:rPr lang="en-US" sz="2500" dirty="0">
                <a:solidFill>
                  <a:schemeClr val="tx1">
                    <a:alpha val="80000"/>
                  </a:schemeClr>
                </a:solidFill>
              </a:rPr>
            </a:br>
            <a:r>
              <a:rPr lang="en-US" sz="2500" dirty="0">
                <a:solidFill>
                  <a:schemeClr val="tx1">
                    <a:alpha val="80000"/>
                  </a:schemeClr>
                </a:solidFill>
              </a:rPr>
              <a:t>Why don't you…</a:t>
            </a:r>
          </a:p>
          <a:p>
            <a:endParaRPr lang="en-US" sz="1000" dirty="0">
              <a:solidFill>
                <a:schemeClr val="tx1">
                  <a:alpha val="80000"/>
                </a:schemeClr>
              </a:solidFill>
            </a:endParaRPr>
          </a:p>
        </p:txBody>
      </p:sp>
    </p:spTree>
    <p:extLst>
      <p:ext uri="{BB962C8B-B14F-4D97-AF65-F5344CB8AC3E}">
        <p14:creationId xmlns:p14="http://schemas.microsoft.com/office/powerpoint/2010/main" val="160367021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28">
            <a:extLst>
              <a:ext uri="{FF2B5EF4-FFF2-40B4-BE49-F238E27FC236}">
                <a16:creationId xmlns:a16="http://schemas.microsoft.com/office/drawing/2014/main" id="{122F9423-F4B1-45D4-8445-E9991ECCB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ECCBF5-DDF9-5540-B599-0F808CBDDAEC}"/>
              </a:ext>
            </a:extLst>
          </p:cNvPr>
          <p:cNvSpPr>
            <a:spLocks noGrp="1"/>
          </p:cNvSpPr>
          <p:nvPr>
            <p:ph type="title"/>
          </p:nvPr>
        </p:nvSpPr>
        <p:spPr>
          <a:xfrm>
            <a:off x="1812897" y="518649"/>
            <a:ext cx="9882278" cy="1067634"/>
          </a:xfrm>
        </p:spPr>
        <p:txBody>
          <a:bodyPr anchor="ctr">
            <a:normAutofit/>
          </a:bodyPr>
          <a:lstStyle/>
          <a:p>
            <a:r>
              <a:rPr lang="en-US"/>
              <a:t>Why Was Depression that devastating? </a:t>
            </a:r>
          </a:p>
        </p:txBody>
      </p:sp>
      <p:grpSp>
        <p:nvGrpSpPr>
          <p:cNvPr id="47" name="Group 30">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628863"/>
            <a:ext cx="1128382" cy="847206"/>
            <a:chOff x="8183879" y="1000124"/>
            <a:chExt cx="1562267" cy="1172973"/>
          </a:xfrm>
        </p:grpSpPr>
        <p:sp>
          <p:nvSpPr>
            <p:cNvPr id="48"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49"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25" name="Content Placeholder 2">
            <a:extLst>
              <a:ext uri="{FF2B5EF4-FFF2-40B4-BE49-F238E27FC236}">
                <a16:creationId xmlns:a16="http://schemas.microsoft.com/office/drawing/2014/main" id="{28A2C8F0-349A-473B-9032-B18333C87EAC}"/>
              </a:ext>
            </a:extLst>
          </p:cNvPr>
          <p:cNvGraphicFramePr>
            <a:graphicFrameLocks noGrp="1"/>
          </p:cNvGraphicFramePr>
          <p:nvPr>
            <p:ph idx="1"/>
            <p:extLst>
              <p:ext uri="{D42A27DB-BD31-4B8C-83A1-F6EECF244321}">
                <p14:modId xmlns:p14="http://schemas.microsoft.com/office/powerpoint/2010/main" val="544812348"/>
              </p:ext>
            </p:extLst>
          </p:nvPr>
        </p:nvGraphicFramePr>
        <p:xfrm>
          <a:off x="629854" y="1860604"/>
          <a:ext cx="10907490" cy="4094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9025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BGRectangle">
            <a:extLst>
              <a:ext uri="{FF2B5EF4-FFF2-40B4-BE49-F238E27FC236}">
                <a16:creationId xmlns:a16="http://schemas.microsoft.com/office/drawing/2014/main" id="{16BC098D-086C-4307-9083-7A7CF6D5C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988D751D-0DD2-441B-8F53-769CC95FB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1E5D520-5DB8-B94C-BF38-B07C12E25B78}"/>
              </a:ext>
            </a:extLst>
          </p:cNvPr>
          <p:cNvPicPr>
            <a:picLocks noChangeAspect="1"/>
          </p:cNvPicPr>
          <p:nvPr/>
        </p:nvPicPr>
        <p:blipFill rotWithShape="1">
          <a:blip r:embed="rId2">
            <a:alphaModFix amt="50000"/>
          </a:blip>
          <a:srcRect t="11073" b="11073"/>
          <a:stretch/>
        </p:blipFill>
        <p:spPr>
          <a:xfrm>
            <a:off x="20" y="1"/>
            <a:ext cx="12191980" cy="6857999"/>
          </a:xfrm>
          <a:prstGeom prst="rect">
            <a:avLst/>
          </a:prstGeom>
        </p:spPr>
      </p:pic>
      <p:sp>
        <p:nvSpPr>
          <p:cNvPr id="2" name="Title 1">
            <a:extLst>
              <a:ext uri="{FF2B5EF4-FFF2-40B4-BE49-F238E27FC236}">
                <a16:creationId xmlns:a16="http://schemas.microsoft.com/office/drawing/2014/main" id="{8B4D0E51-7E71-8946-9A72-91163C895662}"/>
              </a:ext>
            </a:extLst>
          </p:cNvPr>
          <p:cNvSpPr>
            <a:spLocks noGrp="1"/>
          </p:cNvSpPr>
          <p:nvPr>
            <p:ph type="title"/>
          </p:nvPr>
        </p:nvSpPr>
        <p:spPr>
          <a:xfrm>
            <a:off x="7859437" y="957695"/>
            <a:ext cx="3494362" cy="4930246"/>
          </a:xfrm>
        </p:spPr>
        <p:txBody>
          <a:bodyPr>
            <a:normAutofit/>
          </a:bodyPr>
          <a:lstStyle/>
          <a:p>
            <a:pPr algn="r"/>
            <a:r>
              <a:rPr lang="en-US">
                <a:solidFill>
                  <a:schemeClr val="bg1"/>
                </a:solidFill>
              </a:rPr>
              <a:t>The Great Depression</a:t>
            </a:r>
          </a:p>
        </p:txBody>
      </p:sp>
      <p:sp>
        <p:nvSpPr>
          <p:cNvPr id="28" name="!!Line">
            <a:extLst>
              <a:ext uri="{FF2B5EF4-FFF2-40B4-BE49-F238E27FC236}">
                <a16:creationId xmlns:a16="http://schemas.microsoft.com/office/drawing/2014/main" id="{4EC84052-44EC-43C9-822F-65E473CBD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2184" y="2209249"/>
            <a:ext cx="27432" cy="2505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E3593623-E9DB-4E06-9E26-CB3C8E9CFC87}"/>
              </a:ext>
            </a:extLst>
          </p:cNvPr>
          <p:cNvGraphicFramePr>
            <a:graphicFrameLocks noGrp="1"/>
          </p:cNvGraphicFramePr>
          <p:nvPr>
            <p:ph idx="1"/>
            <p:extLst>
              <p:ext uri="{D42A27DB-BD31-4B8C-83A1-F6EECF244321}">
                <p14:modId xmlns:p14="http://schemas.microsoft.com/office/powerpoint/2010/main" val="2407697394"/>
              </p:ext>
            </p:extLst>
          </p:nvPr>
        </p:nvGraphicFramePr>
        <p:xfrm>
          <a:off x="857266" y="963877"/>
          <a:ext cx="6377769" cy="4930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6839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298F43B2-9C7F-A549-B49D-E6E9AD402874}"/>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Al Capone’s Soup Kitchen</a:t>
            </a:r>
          </a:p>
        </p:txBody>
      </p:sp>
      <p:sp>
        <p:nvSpPr>
          <p:cNvPr id="1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9D6133F-31A0-BD46-B33E-FDC8B2D5B708}"/>
              </a:ext>
            </a:extLst>
          </p:cNvPr>
          <p:cNvPicPr>
            <a:picLocks noGrp="1" noChangeAspect="1"/>
          </p:cNvPicPr>
          <p:nvPr>
            <p:ph idx="1"/>
          </p:nvPr>
        </p:nvPicPr>
        <p:blipFill rotWithShape="1">
          <a:blip r:embed="rId2"/>
          <a:srcRect b="12540"/>
          <a:stretch/>
        </p:blipFill>
        <p:spPr>
          <a:xfrm>
            <a:off x="976251" y="942538"/>
            <a:ext cx="7163222" cy="4808332"/>
          </a:xfrm>
          <a:prstGeom prst="rect">
            <a:avLst/>
          </a:prstGeom>
          <a:effectLst/>
        </p:spPr>
      </p:pic>
    </p:spTree>
    <p:extLst>
      <p:ext uri="{BB962C8B-B14F-4D97-AF65-F5344CB8AC3E}">
        <p14:creationId xmlns:p14="http://schemas.microsoft.com/office/powerpoint/2010/main" val="3988941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person, people, necktie&#10;&#10;Description automatically generated">
            <a:extLst>
              <a:ext uri="{FF2B5EF4-FFF2-40B4-BE49-F238E27FC236}">
                <a16:creationId xmlns:a16="http://schemas.microsoft.com/office/drawing/2014/main" id="{4A6F4582-9F53-C747-9505-C21247747652}"/>
              </a:ext>
            </a:extLst>
          </p:cNvPr>
          <p:cNvPicPr>
            <a:picLocks noGrp="1" noChangeAspect="1"/>
          </p:cNvPicPr>
          <p:nvPr>
            <p:ph idx="1"/>
          </p:nvPr>
        </p:nvPicPr>
        <p:blipFill rotWithShape="1">
          <a:blip r:embed="rId2"/>
          <a:srcRect t="12326" b="12688"/>
          <a:stretch/>
        </p:blipFill>
        <p:spPr>
          <a:xfrm>
            <a:off x="20" y="1282"/>
            <a:ext cx="12191980" cy="6856718"/>
          </a:xfrm>
          <a:prstGeom prst="rect">
            <a:avLst/>
          </a:prstGeom>
        </p:spPr>
      </p:pic>
    </p:spTree>
    <p:extLst>
      <p:ext uri="{BB962C8B-B14F-4D97-AF65-F5344CB8AC3E}">
        <p14:creationId xmlns:p14="http://schemas.microsoft.com/office/powerpoint/2010/main" val="1405434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9877B-8E67-8E47-B256-BA150113D97E}"/>
              </a:ext>
            </a:extLst>
          </p:cNvPr>
          <p:cNvSpPr>
            <a:spLocks noGrp="1"/>
          </p:cNvSpPr>
          <p:nvPr>
            <p:ph type="title"/>
          </p:nvPr>
        </p:nvSpPr>
        <p:spPr>
          <a:xfrm>
            <a:off x="9093496" y="618681"/>
            <a:ext cx="2613872" cy="4794567"/>
          </a:xfrm>
        </p:spPr>
        <p:txBody>
          <a:bodyPr vert="horz" lIns="91440" tIns="45720" rIns="91440" bIns="45720" rtlCol="0" anchor="ctr">
            <a:normAutofit/>
          </a:bodyPr>
          <a:lstStyle/>
          <a:p>
            <a:endParaRPr lang="en-US" sz="3600">
              <a:solidFill>
                <a:srgbClr val="FFFFFF"/>
              </a:solidFill>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outdoor, old&#10;&#10;Description automatically generated">
            <a:extLst>
              <a:ext uri="{FF2B5EF4-FFF2-40B4-BE49-F238E27FC236}">
                <a16:creationId xmlns:a16="http://schemas.microsoft.com/office/drawing/2014/main" id="{3689CE26-3D6C-F542-8005-69DCBC181028}"/>
              </a:ext>
            </a:extLst>
          </p:cNvPr>
          <p:cNvPicPr>
            <a:picLocks noGrp="1" noChangeAspect="1"/>
          </p:cNvPicPr>
          <p:nvPr>
            <p:ph idx="1"/>
          </p:nvPr>
        </p:nvPicPr>
        <p:blipFill rotWithShape="1">
          <a:blip r:embed="rId2"/>
          <a:srcRect t="14136" b="5714"/>
          <a:stretch/>
        </p:blipFill>
        <p:spPr>
          <a:xfrm>
            <a:off x="976251" y="942538"/>
            <a:ext cx="7163222" cy="4808332"/>
          </a:xfrm>
          <a:prstGeom prst="rect">
            <a:avLst/>
          </a:prstGeom>
          <a:effectLst/>
        </p:spPr>
      </p:pic>
    </p:spTree>
    <p:extLst>
      <p:ext uri="{BB962C8B-B14F-4D97-AF65-F5344CB8AC3E}">
        <p14:creationId xmlns:p14="http://schemas.microsoft.com/office/powerpoint/2010/main" val="949057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7DD77B92-CB36-4B20-A59A-59625E0F0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D5ACF0-097D-3941-9893-5C89D9B77D75}"/>
              </a:ext>
            </a:extLst>
          </p:cNvPr>
          <p:cNvSpPr>
            <a:spLocks noGrp="1"/>
          </p:cNvSpPr>
          <p:nvPr>
            <p:ph type="title"/>
          </p:nvPr>
        </p:nvSpPr>
        <p:spPr>
          <a:xfrm>
            <a:off x="645065" y="1463040"/>
            <a:ext cx="3796306" cy="2690949"/>
          </a:xfrm>
        </p:spPr>
        <p:txBody>
          <a:bodyPr anchor="t">
            <a:normAutofit/>
          </a:bodyPr>
          <a:lstStyle/>
          <a:p>
            <a:r>
              <a:rPr lang="en-US" b="1"/>
              <a:t>Average Unemployment Rate</a:t>
            </a:r>
            <a:endParaRPr lang="en-US" dirty="0"/>
          </a:p>
        </p:txBody>
      </p:sp>
      <p:grpSp>
        <p:nvGrpSpPr>
          <p:cNvPr id="27" name="Group 1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1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9"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Content Placeholder 2">
            <a:extLst>
              <a:ext uri="{FF2B5EF4-FFF2-40B4-BE49-F238E27FC236}">
                <a16:creationId xmlns:a16="http://schemas.microsoft.com/office/drawing/2014/main" id="{CFF4DE21-D151-47CE-BDD0-0E9E5B2A17C1}"/>
              </a:ext>
            </a:extLst>
          </p:cNvPr>
          <p:cNvGraphicFramePr>
            <a:graphicFrameLocks noGrp="1"/>
          </p:cNvGraphicFramePr>
          <p:nvPr>
            <p:ph idx="1"/>
            <p:extLst>
              <p:ext uri="{D42A27DB-BD31-4B8C-83A1-F6EECF244321}">
                <p14:modId xmlns:p14="http://schemas.microsoft.com/office/powerpoint/2010/main" val="1646883675"/>
              </p:ext>
            </p:extLst>
          </p:nvPr>
        </p:nvGraphicFramePr>
        <p:xfrm>
          <a:off x="5407705" y="1014154"/>
          <a:ext cx="5962720" cy="4979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6139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1866</Words>
  <Application>Microsoft Macintosh PowerPoint</Application>
  <PresentationFormat>Widescreen</PresentationFormat>
  <Paragraphs>139</Paragraphs>
  <Slides>38</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The Great Depression (1929-1939)</vt:lpstr>
      <vt:lpstr>The Great Bull Market Crashes…</vt:lpstr>
      <vt:lpstr>As a result…</vt:lpstr>
      <vt:lpstr>Why Was Depression that devastating? </vt:lpstr>
      <vt:lpstr>The Great Depression</vt:lpstr>
      <vt:lpstr>Al Capone’s Soup Kitchen</vt:lpstr>
      <vt:lpstr>PowerPoint Presentation</vt:lpstr>
      <vt:lpstr>PowerPoint Presentation</vt:lpstr>
      <vt:lpstr>Average Unemployment Rate</vt:lpstr>
      <vt:lpstr>The Great Depression</vt:lpstr>
      <vt:lpstr>Life expectancy at birth (years, right scale), unemployment rate (percentage unemployed among the civilian labor force, left scale), and economic growth (annual percentage growth of real GDP, left scale), United States, 1920–1940.</vt:lpstr>
      <vt:lpstr>Life expectancy at birth (years), for males and females, and whites and nonwhites.</vt:lpstr>
      <vt:lpstr>Crude mortality rate (per 100,000 population) for selected major causes of death.</vt:lpstr>
      <vt:lpstr>POLITICS</vt:lpstr>
      <vt:lpstr>THE HUNDRED DAYS AND THE NEW DEAL</vt:lpstr>
      <vt:lpstr>Through the Establishment of the National Recovery Administration (NRA)</vt:lpstr>
      <vt:lpstr>Through the Establishment of the Agricultural Adjustment Administration (AAA)</vt:lpstr>
      <vt:lpstr>Through the Establishment of the Federal Deposit Insurance Corporation (FDIC)</vt:lpstr>
      <vt:lpstr>THE NEW DEAL</vt:lpstr>
      <vt:lpstr>THE DUST BOWL</vt:lpstr>
      <vt:lpstr>THE DUST BOWL</vt:lpstr>
      <vt:lpstr>THE DUST BOWL</vt:lpstr>
      <vt:lpstr>THE DUST BOWL</vt:lpstr>
      <vt:lpstr>THE DUST BOWL</vt:lpstr>
      <vt:lpstr>THE DUST BOWL</vt:lpstr>
      <vt:lpstr>THE DUST BOWL</vt:lpstr>
      <vt:lpstr>THE DUST BOWL</vt:lpstr>
      <vt:lpstr>BLACK BLIZZARDS</vt:lpstr>
      <vt:lpstr>BLACK BLIZZARDS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Great Depression Worldwide</vt:lpstr>
      <vt:lpstr>Brother, can you spare a dime?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Depression</dc:title>
  <dc:creator>Gamze.Kati</dc:creator>
  <cp:lastModifiedBy>Gamze.Kati</cp:lastModifiedBy>
  <cp:revision>29</cp:revision>
  <dcterms:created xsi:type="dcterms:W3CDTF">2021-04-15T11:23:19Z</dcterms:created>
  <dcterms:modified xsi:type="dcterms:W3CDTF">2021-04-19T08:52:25Z</dcterms:modified>
</cp:coreProperties>
</file>