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82" r:id="rId3"/>
    <p:sldId id="272" r:id="rId4"/>
    <p:sldId id="273" r:id="rId5"/>
    <p:sldId id="274" r:id="rId6"/>
    <p:sldId id="275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1E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0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42E13E-E717-471F-9325-C607E25822D9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805CD1-BC40-455D-B6CA-9646B2D8D5E3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8800" dirty="0" smtClean="0">
                <a:solidFill>
                  <a:srgbClr val="FF0000"/>
                </a:solidFill>
              </a:rPr>
              <a:t>VATKA</a:t>
            </a:r>
            <a:endParaRPr lang="tr-TR" sz="88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Elbise, ceket, palto gibi giysilerin omuz kısmını desteklemek, istenen biçimi,formu vermek amacıyla kullanılır.</a:t>
            </a:r>
          </a:p>
          <a:p>
            <a:r>
              <a:rPr lang="tr-TR" dirty="0" smtClean="0"/>
              <a:t>Giysiye dikilerek monte edilir.</a:t>
            </a:r>
          </a:p>
          <a:p>
            <a:r>
              <a:rPr lang="tr-TR" dirty="0" smtClean="0"/>
              <a:t>Pamuklu, süngerli, yapışkanlı, </a:t>
            </a:r>
            <a:r>
              <a:rPr lang="tr-TR" dirty="0" err="1" smtClean="0"/>
              <a:t>ftillik</a:t>
            </a:r>
            <a:r>
              <a:rPr lang="tr-TR" dirty="0" smtClean="0"/>
              <a:t> kaplı,penye kaplı vatkalar olup ceketin omuz kısmında kalıp gibi durmasını sağlar ve genellikle omuz altında kolun düz bir şekilde aşağıya doğru inmesini sağlayan ve destekleyen kol </a:t>
            </a:r>
            <a:r>
              <a:rPr lang="tr-TR" dirty="0" err="1" smtClean="0"/>
              <a:t>mentolu</a:t>
            </a:r>
            <a:r>
              <a:rPr lang="tr-TR" dirty="0" smtClean="0"/>
              <a:t> ile beraber kullanılır.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218" name="Picture 2" descr="C:\Users\erenelektronik\Desktop\vat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Klasik vatka, içinde sünger, dışında örme veya astarlık kumaş kaplamasından oluşur.</a:t>
            </a:r>
          </a:p>
          <a:p>
            <a:r>
              <a:rPr lang="tr-TR" dirty="0" smtClean="0"/>
              <a:t>Erkek giyiminde kadın giyiminden fazla kullanılmaktadır.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          Vatkaların Özellikleri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Omuz vatkalarının görevi: omuz bölgesini sabit bir hale getirmek,desteklemek ve omuzların anatomik vücut şekline uygun görünmesini sağlamaktır.</a:t>
            </a:r>
          </a:p>
          <a:p>
            <a:r>
              <a:rPr lang="tr-TR" dirty="0" smtClean="0"/>
              <a:t>Vatka büyüklüğü: vatkaların büyüklükleri,vatkaların kalınlıkları ve vücut üzerinde kapladıkları alan ile belirlenir.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     Vatkaların kullanım yerleri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Dar omuzları geniş göstermede.</a:t>
            </a:r>
          </a:p>
          <a:p>
            <a:r>
              <a:rPr lang="tr-TR" dirty="0" smtClean="0"/>
              <a:t>Yuvarlak ve eğri omuzları gizlemede.</a:t>
            </a:r>
          </a:p>
          <a:p>
            <a:r>
              <a:rPr lang="tr-TR" dirty="0" smtClean="0"/>
              <a:t>Eşit olmayan omuz yüksekliklerini gizlemede.</a:t>
            </a:r>
          </a:p>
          <a:p>
            <a:r>
              <a:rPr lang="tr-TR" dirty="0" smtClean="0"/>
              <a:t>Giyim eşyasının dökümlü olmasını sağlamak için omuzları desteklemekte.</a:t>
            </a:r>
          </a:p>
          <a:p>
            <a:r>
              <a:rPr lang="tr-TR" dirty="0" smtClean="0"/>
              <a:t>İyi dikilmiş giyim eşyasının omuz alanını desteklemekte kullanılır.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704088"/>
            <a:ext cx="9001156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Kullanım sırasında karşılaşılan sorunlar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Ceketlerde kullanılan vatkaların üstleri genellikle başka bir tekstil yüzeyi ile kaplanmaktadır. Bu kumaşlar dokuma veya örme olabilir. Kumaşların yıkama sonrası çekmesi içteki vatkayı bir daha düzelmeyecek şekilde büzüştürebilir. </a:t>
            </a:r>
          </a:p>
          <a:p>
            <a:r>
              <a:rPr lang="tr-TR" dirty="0" smtClean="0"/>
              <a:t>Vatkanın üzeri kaplanırken dikişle yeterince tutturulmazsa, yıkama esnasında kumaştan sıyrılarak topaklanır ve bozulur.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154</TotalTime>
  <Words>208</Words>
  <Application>Microsoft Office PowerPoint</Application>
  <PresentationFormat>Ekran Gösterisi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Akış</vt:lpstr>
      <vt:lpstr>VATKA</vt:lpstr>
      <vt:lpstr>PowerPoint Sunusu</vt:lpstr>
      <vt:lpstr> </vt:lpstr>
      <vt:lpstr>          Vatkaların Özellikleri </vt:lpstr>
      <vt:lpstr>     Vatkaların kullanım yerleri</vt:lpstr>
      <vt:lpstr>Kullanım sırasında karşılaşılan sorunlar</vt:lpstr>
    </vt:vector>
  </TitlesOfParts>
  <Company>Chetnix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Konfeksiyon Yardımcı Malzemeleri</dc:title>
  <dc:creator>erenelektronik</dc:creator>
  <cp:lastModifiedBy>hatice</cp:lastModifiedBy>
  <cp:revision>18</cp:revision>
  <dcterms:created xsi:type="dcterms:W3CDTF">2016-12-24T08:09:37Z</dcterms:created>
  <dcterms:modified xsi:type="dcterms:W3CDTF">2017-10-29T11:34:00Z</dcterms:modified>
</cp:coreProperties>
</file>