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DB75F-DD8B-48E7-9777-F1291AEB871B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81399-DAEB-4112-B344-BEDE04C73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1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F4AF9-BFE6-45DD-9810-B82B15436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157C5-FFD1-49BB-94EB-8348DF1E7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DCF27-521C-42B1-B733-89A78D85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953F-AC53-4565-ACF7-4FF0EE994C5C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059C-67F8-4993-B3D3-1F26C96C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1100F-E43F-441D-8DA3-BAB6EEAE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6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4F4E-1526-41AD-AD5A-0ADBFE2D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C9A05-C564-40B1-B336-F4301342B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F1877-4175-4F23-BA45-E3654C30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78C5-8F31-477B-BA82-88CC5302F92D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6489E-C58E-449B-A7D3-05F7C555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B6207-F6BD-4793-A844-8F144A56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17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43736-14F3-4510-A150-222DF1820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9E785-773B-46F9-BA6B-F6C53598D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16A87-F651-4426-B088-859BD6FE5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5C20-363F-4963-86FE-45EAFF74330B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10347-686E-4AD8-B185-24CB1CD7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36B1A-DAB1-4421-861D-721FD827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3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F999-6B21-45C8-AB30-41242548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CCD6-2F96-4281-A95F-4DA7DF182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ADB6D-A41F-497D-8151-5FFD59DD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62BD-4557-4AEB-B879-747741B7A793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BC690-F64D-4802-BAF9-6F7043DC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2246-9D72-4579-BB1A-D55C6FE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4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6924A-E8FA-4C1C-BF98-265F53E1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656A1-7000-46F2-B2AE-76361425B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B8886-12EC-4727-B448-F2B3C2CB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51C2-27DC-485A-B31F-82EAA2B9B283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B990A-083C-4B64-9942-E2AD2D4F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59BAE-7E9E-491D-8F2E-8C238559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1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543D-F599-4162-AC7C-111F55E0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14010-AA91-4599-A91A-2EC167277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26970-9246-407E-918D-8F2D4228F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C3ADE-8DF7-41C3-ABE5-A7EECE6A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F442-A70E-4698-B7B4-7C21B879B2D6}" type="datetime1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0CDA0-FCDA-44BE-94D2-FBF0F700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671B8-7964-4BC1-B04F-77A67B50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6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B4B09-E457-404E-A594-53BFEFFA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6BAB2-BBE9-4E89-A6B2-FC839C82A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C5562-DE7C-4C07-8AD7-6B2927777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DAF89-817B-42BD-9BFB-8B7EBB3FB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88766-5D8C-430D-926F-3CFE27ABE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4571B7-C521-4882-BA58-CD42722C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EBE7-162E-431F-B605-38DBECC9E736}" type="datetime1">
              <a:rPr lang="en-GB" smtClean="0"/>
              <a:t>19/11/2019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4A0CB-6135-473B-B8F5-24A17F7B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F0CB0-99F5-4721-8FD2-B84C9B48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48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0DC0-1E3F-4B9A-88E0-24C131E6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6CC1A-59AD-4B85-BECB-6E779310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F825-82F6-4B21-9BE0-30F9F82C0CE4}" type="datetime1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DC0AE-A19F-4796-924C-37BBBB69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F486A-CF96-4C5F-98C9-F20DF5AD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39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B3B4DE-021F-44D9-958D-FC666779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3395-81C3-410A-B21E-2CC7E14183C9}" type="datetime1">
              <a:rPr lang="en-GB" smtClean="0"/>
              <a:t>19/11/2019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EC622-F390-4874-BA2F-0FA9A9BD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F9B7-E36A-4FB0-B242-4A5CA523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1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AC80-7D0D-4683-AA7B-9F67C074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4D5D5-9C2C-48E4-9F6E-A07BE7FD7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60FF6-02D7-48A0-8B9F-B5CB7CD85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24118-C9FA-4413-90D6-DEE8F47E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9216-9175-4EA0-A1CD-9C0A49185E24}" type="datetime1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F09A-61EC-4EEE-9FAA-98A343B6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A6F1B-0FDC-4EE4-B5B5-A3967A06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72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DFC0-B163-48F3-8E85-2E804733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875D0-6C5F-41E4-9A05-7D0CB3A39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77AA3-E069-40EC-A7FE-95C784633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5E6FC-EAD3-4892-965C-3B1AC060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FC6C-A70D-488A-A412-92049FEF02A5}" type="datetime1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6AD1B-0344-4A50-AD07-DA0D5209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CD927-8F03-4688-B06D-8C850ABB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15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E4F61-C634-493E-AC15-5827AE21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D4846-630D-466E-AB45-88EB08758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A1204-C4A9-4063-B786-C37CADE1E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2C4CC-01E2-4B76-B2CE-8D9BFE5156CC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21E2D-B991-4940-9005-C9AB67D86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Reference Book: "Pattern Classification", Richard O. Duda, Peter E. Hart, David G. Stor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795F5-E9C7-42DB-927C-5C2C05BD8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6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2BDA-EC4A-4F83-A502-BB4055A5F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Bayesian Decision Theory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FFBCB-FF18-44C3-B5EF-6DDCDACF5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Hacer Yalım Keleş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66242-1D21-47DA-94B5-A621A802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</p:spTree>
    <p:extLst>
      <p:ext uri="{BB962C8B-B14F-4D97-AF65-F5344CB8AC3E}">
        <p14:creationId xmlns:p14="http://schemas.microsoft.com/office/powerpoint/2010/main" val="110290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0360CE-934B-4A4C-B9FC-72406A1E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98CF1-576F-4FC0-AE77-400A1ED9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795337"/>
            <a:ext cx="79343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1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A8C587-5864-4A33-B8AB-048EC722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8A6D1-5DE2-4FEF-8A83-45BB24E5D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947737"/>
            <a:ext cx="92868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38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776532-A014-405A-B916-54C62E65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2FD0E-4F74-4E8E-BC18-5813CDA4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068" y="657225"/>
            <a:ext cx="5757863" cy="47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8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FD12F3-AE1F-490E-8280-C8FE62F2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E08923-82CE-4270-85DF-7AA83D622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256" y="385762"/>
            <a:ext cx="5805488" cy="54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4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8AF5BD-6495-4E08-A672-03244C61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1322B-42F0-47BD-AD1A-8D730FE52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647700"/>
            <a:ext cx="519112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6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8D06D4-4A8F-458A-B95B-5F611A26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F7DED-635C-4864-B58D-5B3AB25C3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723900"/>
            <a:ext cx="75533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71E09-7513-4180-9636-866A7382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E4D9E-2466-43E2-B05E-D77E5A92C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233362"/>
            <a:ext cx="873442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F9A96F-1A09-44B2-A874-C053E553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F6785-585A-44F0-B500-47C029CD2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338137"/>
            <a:ext cx="86963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6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2F0C24-E443-4F76-AF3E-0F25E64C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6F4105-5F71-4311-82AB-4F3B1E49F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519112"/>
            <a:ext cx="87153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531D88-D023-49BA-87B4-D562B7B2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B254A-1B0F-4B35-99D9-31CC20B5E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24" y="0"/>
            <a:ext cx="7673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95C832-CE53-4EC3-B775-B8748AD6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D3006-445A-4DF7-BAD1-D0FF484BE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823912"/>
            <a:ext cx="77438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4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8EDE92-E81D-44E6-8587-BBA29DEC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F29F57-E9C7-47A0-BB07-E62503394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633412"/>
            <a:ext cx="77438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1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2DE0DC-E213-4471-A815-AB69AF61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71138-7D3A-4F5D-AE6A-78B609201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995362"/>
            <a:ext cx="80867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175BF-506B-4712-8E43-9628CC09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3ED69-E9A2-4C1F-AF4A-11CC37AC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311" y="0"/>
            <a:ext cx="7313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77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323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Bayesian Decision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Hacer Yalim Keles</dc:creator>
  <cp:lastModifiedBy>Hacer Yalim Keles</cp:lastModifiedBy>
  <cp:revision>4</cp:revision>
  <dcterms:created xsi:type="dcterms:W3CDTF">2019-11-19T11:32:29Z</dcterms:created>
  <dcterms:modified xsi:type="dcterms:W3CDTF">2019-11-19T11:51:55Z</dcterms:modified>
</cp:coreProperties>
</file>