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CCC1F2B-AD68-4C97-B8E3-F86225C3E39D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E5FC786-E41C-4761-B7B6-ECE4DB0B16AB}" type="slidenum">
              <a:rPr lang="tr-TR" smtClean="0"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1F2B-AD68-4C97-B8E3-F86225C3E39D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FC786-E41C-4761-B7B6-ECE4DB0B16A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1F2B-AD68-4C97-B8E3-F86225C3E39D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FC786-E41C-4761-B7B6-ECE4DB0B16A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1F2B-AD68-4C97-B8E3-F86225C3E39D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FC786-E41C-4761-B7B6-ECE4DB0B16A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1F2B-AD68-4C97-B8E3-F86225C3E39D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FC786-E41C-4761-B7B6-ECE4DB0B16A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1F2B-AD68-4C97-B8E3-F86225C3E39D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FC786-E41C-4761-B7B6-ECE4DB0B16AB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1F2B-AD68-4C97-B8E3-F86225C3E39D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FC786-E41C-4761-B7B6-ECE4DB0B16A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1F2B-AD68-4C97-B8E3-F86225C3E39D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FC786-E41C-4761-B7B6-ECE4DB0B16A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1F2B-AD68-4C97-B8E3-F86225C3E39D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FC786-E41C-4761-B7B6-ECE4DB0B16A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1F2B-AD68-4C97-B8E3-F86225C3E39D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FC786-E41C-4761-B7B6-ECE4DB0B16AB}" type="slidenum">
              <a:rPr lang="tr-TR" smtClean="0"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C1F2B-AD68-4C97-B8E3-F86225C3E39D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FC786-E41C-4761-B7B6-ECE4DB0B16A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CCC1F2B-AD68-4C97-B8E3-F86225C3E39D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E5FC786-E41C-4761-B7B6-ECE4DB0B16A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Ortaçağda Kadın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Kadın Haklarıyla İlgili Gelişmeler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583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19.</a:t>
            </a:r>
            <a:r>
              <a:rPr lang="tr-TR" dirty="0" err="1" smtClean="0"/>
              <a:t>yy.’dan</a:t>
            </a:r>
            <a:r>
              <a:rPr lang="tr-TR" dirty="0" smtClean="0"/>
              <a:t> önce…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Avrupa’da kadın haklarını savunmaya yönelik ilk entelektüel hareket Fransız feminist </a:t>
            </a:r>
            <a:r>
              <a:rPr lang="tr-TR" dirty="0" err="1" smtClean="0"/>
              <a:t>Christina</a:t>
            </a:r>
            <a:r>
              <a:rPr lang="tr-TR" dirty="0" smtClean="0"/>
              <a:t> de </a:t>
            </a:r>
            <a:r>
              <a:rPr lang="tr-TR" dirty="0" err="1" smtClean="0"/>
              <a:t>Pizan</a:t>
            </a:r>
            <a:r>
              <a:rPr lang="tr-TR" dirty="0" smtClean="0"/>
              <a:t> öncülüğünde 15. yüzyılda başlamıştır:</a:t>
            </a:r>
          </a:p>
          <a:p>
            <a:pPr>
              <a:buNone/>
            </a:pPr>
            <a:endParaRPr lang="tr-TR" dirty="0" smtClean="0"/>
          </a:p>
          <a:p>
            <a:r>
              <a:rPr lang="tr-TR" i="1" dirty="0" smtClean="0">
                <a:solidFill>
                  <a:srgbClr val="FF0000"/>
                </a:solidFill>
              </a:rPr>
              <a:t>“Kadınlar Şehri”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718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Ortaçağ…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Ortaçağ’da</a:t>
            </a:r>
            <a:r>
              <a:rPr lang="tr-TR" i="1" dirty="0" smtClean="0">
                <a:solidFill>
                  <a:srgbClr val="FF0000"/>
                </a:solidFill>
              </a:rPr>
              <a:t> kilise etkisi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6. yüzyıl ile 15. yüzyıl arasında kalan Hıristiyan/Katolik kültürün egemen olduğu bir çağdır.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6. yüzyıldan 10. yüzyıla kadar: Ortaçağ’ın erken yıllarını,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 11. yüzyıldan 13. yüzyıla kadar: Geç yıllarını oluşturur.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523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  </a:t>
            </a:r>
            <a:r>
              <a:rPr lang="tr-TR" sz="3600" dirty="0" smtClean="0"/>
              <a:t>6-10.yy. arası erken dönemde;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endParaRPr lang="tr-TR" dirty="0" smtClean="0"/>
          </a:p>
          <a:p>
            <a:pPr algn="just"/>
            <a:r>
              <a:rPr lang="tr-TR" dirty="0" smtClean="0"/>
              <a:t>Evlilikten sonra da süren bir aile desteği ile mahkemede kendini savunma, vasiyet bırakabilme ve varis olma, ekonomik etkinlikte bulunma gibi kamusal hakları vardı.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Kadın toplumsal yaşama hemen hemen erkek kadar katılıyordu.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126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700" dirty="0" smtClean="0"/>
              <a:t>      11-13.yy. arasında; </a:t>
            </a:r>
            <a:br>
              <a:rPr lang="tr-TR" sz="2700" dirty="0" smtClean="0"/>
            </a:br>
            <a:r>
              <a:rPr lang="tr-TR" sz="2700" dirty="0" smtClean="0"/>
              <a:t>      10. yüzyıldan başlayarak kilisenin yasa yapma gücünün artması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Aristo,</a:t>
            </a:r>
            <a:r>
              <a:rPr lang="tr-TR" dirty="0" smtClean="0"/>
              <a:t> kadınlar ve erkekleri zeka yönünden karşılaştırır: Kadını daha geride gören bir filozoftur. 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Platon</a:t>
            </a:r>
            <a:r>
              <a:rPr lang="tr-TR" dirty="0" smtClean="0"/>
              <a:t> ise, kadın-erkek eşitliği üzerinde durmuş ve eşitlik savını </a:t>
            </a:r>
            <a:r>
              <a:rPr lang="tr-TR" dirty="0" smtClean="0">
                <a:solidFill>
                  <a:srgbClr val="FF0000"/>
                </a:solidFill>
              </a:rPr>
              <a:t>“Devlet” </a:t>
            </a:r>
            <a:r>
              <a:rPr lang="tr-TR" dirty="0" smtClean="0"/>
              <a:t>adlı kitabında anlatmıştır. Platon ünlü kitabında, kadının ve erkeğin devlet içindeki eşit haklarından söz etmiştir. </a:t>
            </a:r>
          </a:p>
          <a:p>
            <a:pPr>
              <a:buNone/>
            </a:pPr>
            <a:r>
              <a:rPr lang="tr-TR" dirty="0" smtClean="0"/>
              <a:t>   (</a:t>
            </a:r>
            <a:r>
              <a:rPr lang="tr-TR" dirty="0" err="1" smtClean="0"/>
              <a:t>Kadıoğlu</a:t>
            </a:r>
            <a:r>
              <a:rPr lang="tr-TR" dirty="0" smtClean="0"/>
              <a:t>, 2001: 7; Platon, 2000: 5. kitap)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867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Ortaçağ, kadın hareketlerinin oluşmasında önemli bir dönemdir. </a:t>
            </a:r>
          </a:p>
          <a:p>
            <a:endParaRPr lang="tr-TR" dirty="0" smtClean="0"/>
          </a:p>
          <a:p>
            <a:r>
              <a:rPr lang="tr-TR" dirty="0" smtClean="0"/>
              <a:t>Bu dönemde özellikle kilisenin “büyücü” ya da “cadı” olarak adlandırılan kadınlara yaptığı işkenceler ve uyguladığı kıyım, kadın hareketinin oluşmasında temel olmuştur…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(Detaylı bilgi için bkz. Haydar Akın, 2001. Ortaçağ’da Cadılar ve Cadı Avı).  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93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Engizisyon</a:t>
            </a:r>
            <a:r>
              <a:rPr lang="tr-TR" dirty="0" smtClean="0"/>
              <a:t>: Kilise mahkemesi </a:t>
            </a:r>
          </a:p>
          <a:p>
            <a:endParaRPr lang="tr-TR" dirty="0" smtClean="0"/>
          </a:p>
          <a:p>
            <a:pPr algn="just"/>
            <a:r>
              <a:rPr lang="tr-TR" dirty="0" smtClean="0"/>
              <a:t>Genellikle </a:t>
            </a:r>
            <a:r>
              <a:rPr lang="tr-TR" dirty="0" smtClean="0">
                <a:solidFill>
                  <a:srgbClr val="FF0000"/>
                </a:solidFill>
              </a:rPr>
              <a:t>bilimle </a:t>
            </a:r>
            <a:r>
              <a:rPr lang="tr-TR" dirty="0" smtClean="0"/>
              <a:t>ilgilenen, hastalara tedaviler uygulayan kadınlar, kilise tarafından büyücü gibi görülüyorlardı.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Ortaçağda önemli iz bırakan: “Cadı Avı” süreci…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502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Tarihsel gelişime bakıldığında cadıların genellikle kadın oluşu dikkati çekmektedir.</a:t>
            </a:r>
          </a:p>
          <a:p>
            <a:endParaRPr lang="tr-TR" dirty="0" smtClean="0"/>
          </a:p>
          <a:p>
            <a:r>
              <a:rPr lang="tr-TR" dirty="0" smtClean="0"/>
              <a:t>Bununla ilişkili olarak kadın ve cadı kavramları birlikte anılır olmuş ve cadının cinsiyeti “kadın” olarak belirlenmiştir.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062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</TotalTime>
  <Words>302</Words>
  <Application>Microsoft Office PowerPoint</Application>
  <PresentationFormat>Ekran Gösterisi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Austin</vt:lpstr>
      <vt:lpstr>Ortaçağda Kadın </vt:lpstr>
      <vt:lpstr>19.yy.’dan önce…</vt:lpstr>
      <vt:lpstr>Ortaçağ…</vt:lpstr>
      <vt:lpstr>  6-10.yy. arası erken dönemde;</vt:lpstr>
      <vt:lpstr>      11-13.yy. arasında;        10. yüzyıldan başlayarak kilisenin yasa yapma gücünün artması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Ortaçağda Kadın </dc:title>
  <dc:creator>Hp-Pc</dc:creator>
  <cp:lastModifiedBy>Hp-Pc</cp:lastModifiedBy>
  <cp:revision>2</cp:revision>
  <dcterms:created xsi:type="dcterms:W3CDTF">2020-10-01T17:22:24Z</dcterms:created>
  <dcterms:modified xsi:type="dcterms:W3CDTF">2020-10-01T17:24:54Z</dcterms:modified>
</cp:coreProperties>
</file>