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0E4EF-E385-4267-9BD2-72AC804D4FD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0DFBC-5CD3-4CA4-9E7A-D050CD8EC49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990656" cy="1152127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WEEK-13-</a:t>
            </a:r>
            <a:r>
              <a:rPr lang="tr-TR" sz="2800" dirty="0" err="1"/>
              <a:t>Population</a:t>
            </a:r>
            <a:r>
              <a:rPr lang="tr-TR" sz="2800" dirty="0"/>
              <a:t> </a:t>
            </a:r>
            <a:r>
              <a:rPr lang="tr-TR" sz="2800" dirty="0" err="1"/>
              <a:t>Genetics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 smtClean="0"/>
              <a:t>Interactions</a:t>
            </a:r>
            <a:r>
              <a:rPr lang="tr-TR" sz="2800" dirty="0" smtClean="0"/>
              <a:t> </a:t>
            </a:r>
            <a:r>
              <a:rPr lang="en-US" sz="2800" dirty="0" smtClean="0"/>
              <a:t>of </a:t>
            </a:r>
            <a:r>
              <a:rPr lang="en-US" sz="2800" dirty="0"/>
              <a:t>Hatchery and Wild Fish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1844824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 err="1"/>
              <a:t>Genetic</a:t>
            </a:r>
            <a:r>
              <a:rPr lang="tr-TR" b="1" dirty="0"/>
              <a:t> </a:t>
            </a:r>
            <a:r>
              <a:rPr lang="tr-TR" b="1" dirty="0" err="1"/>
              <a:t>Variation</a:t>
            </a:r>
            <a:r>
              <a:rPr lang="tr-TR" b="1" dirty="0"/>
              <a:t>, </a:t>
            </a:r>
            <a:r>
              <a:rPr lang="tr-TR" b="1" dirty="0" err="1"/>
              <a:t>Population</a:t>
            </a:r>
            <a:r>
              <a:rPr lang="tr-TR" b="1" dirty="0"/>
              <a:t> </a:t>
            </a:r>
            <a:r>
              <a:rPr lang="tr-TR" b="1" dirty="0" err="1" smtClean="0"/>
              <a:t>Structure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/>
              <a:t>Biodiversity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tr-TR" dirty="0" smtClean="0"/>
              <a:t>T</a:t>
            </a:r>
            <a:r>
              <a:rPr lang="en-US" dirty="0" smtClean="0"/>
              <a:t>he existence</a:t>
            </a:r>
            <a:r>
              <a:rPr lang="tr-TR" dirty="0" smtClean="0"/>
              <a:t> </a:t>
            </a:r>
            <a:r>
              <a:rPr lang="en-US" dirty="0" smtClean="0"/>
              <a:t>of genetic variation is important to the</a:t>
            </a:r>
            <a:r>
              <a:rPr lang="tr-TR" dirty="0" smtClean="0"/>
              <a:t> </a:t>
            </a:r>
            <a:r>
              <a:rPr lang="en-US" dirty="0" smtClean="0"/>
              <a:t>long-term survival and fitness of a species.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Genetic variation is important for the long-term survival of a species.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Genetic variation can ensure the fitness of a species or population by giving the species or population the ability to adapt to changing environments</a:t>
            </a:r>
            <a:r>
              <a:rPr lang="tr-TR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en-US" dirty="0" smtClean="0"/>
              <a:t>Many natural populations respond to different forms of selection, such as directional, bidirectional, cyclical and stabilizing selection, which help to ensure the maintenance of the genetic variability and/or fitness of population.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en-US" dirty="0" smtClean="0"/>
              <a:t>The required number of immigrants increases with the census size of population; this is not the case in idealized, theoretical populations, in which the census and effective sizes are equal (Doyle, 2003).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Migration can counteract the deleterious effects of inbreeding.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smtClean="0"/>
              <a:t> If genetic variation enhances a species’ long-term survival, genetic variation also enhances global food security.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176</Words>
  <Application>Microsoft Office PowerPoint</Application>
  <PresentationFormat>Ekran Gösterisi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WEEK-13-Population Genetics and Interactions of Hatchery and Wild Fish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WEEK-13-Population Genetics and Interactions of Hatchery and Wild Fish</dc:title>
  <dc:creator>Toshiba</dc:creator>
  <cp:lastModifiedBy>Toshiba</cp:lastModifiedBy>
  <cp:revision>1</cp:revision>
  <dcterms:created xsi:type="dcterms:W3CDTF">2020-05-12T05:06:39Z</dcterms:created>
  <dcterms:modified xsi:type="dcterms:W3CDTF">2020-05-12T05:34:40Z</dcterms:modified>
</cp:coreProperties>
</file>