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E9A37-D369-430B-8C59-7B2917A9D9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Human Resources Management</a:t>
            </a:r>
            <a:endParaRPr lang="tr-TR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7F9B05-FAC2-458E-A175-31E172FB4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555" y="4777381"/>
            <a:ext cx="8825658" cy="861420"/>
          </a:xfrm>
        </p:spPr>
        <p:txBody>
          <a:bodyPr>
            <a:normAutofit fontScale="92500"/>
          </a:bodyPr>
          <a:lstStyle/>
          <a:p>
            <a:r>
              <a:rPr lang="en-US" dirty="0"/>
              <a:t>Week7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Employee Separations, Downsizing, and Outplacement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463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6983-FEFD-4ED3-AE52-31E5C3E96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Layoffs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29E9F-7065-40D5-B15E-929D67E8E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/>
              <a:t>Develop layoff criteria</a:t>
            </a:r>
          </a:p>
          <a:p>
            <a:r>
              <a:rPr lang="en-US" altLang="tr-TR" dirty="0"/>
              <a:t>Communicating to laid-off employees</a:t>
            </a:r>
          </a:p>
          <a:p>
            <a:r>
              <a:rPr lang="en-US" altLang="tr-TR" dirty="0"/>
              <a:t>Coordinating media relations</a:t>
            </a:r>
          </a:p>
          <a:p>
            <a:r>
              <a:rPr lang="en-US" altLang="tr-TR" dirty="0"/>
              <a:t>Maintaining security</a:t>
            </a:r>
          </a:p>
          <a:p>
            <a:r>
              <a:rPr lang="en-US" altLang="tr-TR" dirty="0"/>
              <a:t>Reassuring survivors of the layoffs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167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0BCB2-714A-4F81-AFA1-364D25D60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Employee Separations, Downsizing, and Outplacement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243CC-E665-4584-B7E9-3ACF69C73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/>
              <a:t>Identify the costs and benefits associated with employee separations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Understand the differences between voluntary and involuntary separations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Avoid problems in the design of early retirement policies</a:t>
            </a:r>
          </a:p>
          <a:p>
            <a:pPr>
              <a:lnSpc>
                <a:spcPct val="90000"/>
              </a:lnSpc>
            </a:pPr>
            <a:endParaRPr lang="en-US" altLang="tr-TR" dirty="0"/>
          </a:p>
          <a:p>
            <a:pPr>
              <a:lnSpc>
                <a:spcPct val="90000"/>
              </a:lnSpc>
            </a:pPr>
            <a:r>
              <a:rPr lang="en-US" altLang="tr-TR" dirty="0"/>
              <a:t>Design HRM policies for downsizing that are alternatives to layoffs and develop a layoff program that is effective and fair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232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CBB1A-F258-4282-8D50-87F259DA4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What Are Employee Separations?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712A8-C6BE-4179-A5F5-9AE28D967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3600" i="1" u="sng" dirty="0"/>
              <a:t>Employee separations</a:t>
            </a:r>
            <a:r>
              <a:rPr lang="en-US" altLang="tr-TR" sz="3600" i="1" dirty="0"/>
              <a:t> – The termination of an employee’s membership in an organization.</a:t>
            </a:r>
          </a:p>
          <a:p>
            <a:endParaRPr lang="en-US" altLang="tr-TR" sz="3600" i="1" dirty="0"/>
          </a:p>
          <a:p>
            <a:r>
              <a:rPr lang="en-US" altLang="tr-TR" sz="3600" i="1" u="sng" dirty="0"/>
              <a:t>Turnover rate</a:t>
            </a:r>
            <a:r>
              <a:rPr lang="en-US" altLang="tr-TR" sz="3600" i="1" dirty="0"/>
              <a:t> – The rate of employee separations in an organization.</a:t>
            </a:r>
            <a:endParaRPr lang="en-US" altLang="tr-TR" sz="3600" i="1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593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0CA7D-A734-4CF7-88D8-D43BF62B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What Are Employee Separations?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067F9-475B-4F5E-A4F3-6A31C5971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costs of employee separations</a:t>
            </a:r>
          </a:p>
          <a:p>
            <a:pPr lvl="1"/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Recruitment costs</a:t>
            </a:r>
          </a:p>
          <a:p>
            <a:pPr lvl="1"/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Selection costs</a:t>
            </a:r>
          </a:p>
          <a:p>
            <a:pPr lvl="1"/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Training costs</a:t>
            </a:r>
          </a:p>
          <a:p>
            <a:pPr lvl="1"/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Separation costs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39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FA1C5-7312-4B1A-89AE-EFB833B8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What Are Employee Separations?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CC3C4-8807-4BB8-BE7E-C6ACA5067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tr-TR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benefits of employee separations</a:t>
            </a:r>
            <a:endParaRPr lang="en-US" altLang="tr-TR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Tx/>
              <a:buNone/>
            </a:pPr>
            <a:endParaRPr lang="en-US" altLang="tr-TR" sz="9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Reduced labor costs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Replacement of poor performers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Increased innovation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Opportunity for greater diversity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860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BBB9-4D30-45AD-BD1E-18F1E44E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tr-TR" sz="4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Types of Employee Separations</a:t>
            </a:r>
            <a:br>
              <a:rPr lang="en-US" altLang="tr-TR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6F1AE-9F00-4C0B-827A-EF497436A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28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Voluntary separation</a:t>
            </a:r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 separation that occurs when an employee decides, for personal or professional reasons, to end the relationship with the employer.</a:t>
            </a:r>
          </a:p>
          <a:p>
            <a:endParaRPr lang="en-US" altLang="tr-TR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/>
            <a:r>
              <a:rPr lang="en-US" altLang="tr-TR" sz="2800" b="1" dirty="0"/>
              <a:t>Quits</a:t>
            </a:r>
          </a:p>
          <a:p>
            <a:pPr lvl="1"/>
            <a:r>
              <a:rPr lang="en-US" altLang="tr-TR" sz="2800" b="1" dirty="0"/>
              <a:t>Retirements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49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AB672-7D50-4674-BB9A-2145DAF17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Types of Employee Separations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BA4BD-AC31-419A-BACE-B09905B78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28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Involuntary separation</a:t>
            </a:r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 separation that occurs when an employer decides to terminate its relationship with an  employee due to (1) economic necessity or (2) a poor fit between the employee and the organization.</a:t>
            </a:r>
          </a:p>
          <a:p>
            <a:pPr lvl="1"/>
            <a:r>
              <a:rPr lang="en-US" altLang="tr-TR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Discharges</a:t>
            </a:r>
          </a:p>
          <a:p>
            <a:pPr lvl="1"/>
            <a:r>
              <a:rPr lang="en-US" altLang="tr-TR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Layoffs, downsizing, and rightsizing</a:t>
            </a:r>
            <a:r>
              <a:rPr lang="en-US" altLang="tr-TR" sz="28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392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05729-289A-4BE6-8FF8-C4BA42BAC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Early Retirements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1280B-C94E-4546-AA1B-76594DF2C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features of early retirement policies</a:t>
            </a:r>
          </a:p>
          <a:p>
            <a:pPr>
              <a:lnSpc>
                <a:spcPct val="90000"/>
              </a:lnSpc>
            </a:pPr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Avoiding problems with early retirements</a:t>
            </a:r>
          </a:p>
          <a:p>
            <a:pPr lvl="1">
              <a:lnSpc>
                <a:spcPct val="90000"/>
              </a:lnSpc>
            </a:pPr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 longtime employee who has performed satisfactorily over many years suddenly receives an unsatisfactory performance evaluation</a:t>
            </a:r>
          </a:p>
          <a:p>
            <a:pPr lvl="1">
              <a:lnSpc>
                <a:spcPct val="90000"/>
              </a:lnSpc>
            </a:pPr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 manager indicates that senior employees who do not take early retirement may lose their jobs anyway because a layoff is likely in the near future</a:t>
            </a:r>
          </a:p>
          <a:p>
            <a:pPr lvl="1">
              <a:lnSpc>
                <a:spcPct val="90000"/>
              </a:lnSpc>
            </a:pPr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Senior employees notice that their most recent pay raises are quite a bit lower than those of other,  younger workers who are not eligible for early retirement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723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29571-790E-4A3C-9E62-E47F2C99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Layoffs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F4AFE-BBBA-4FDA-B559-52C9846CB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tr-TR" sz="2400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Alternatives to Layoffs – Employment Policies</a:t>
            </a:r>
          </a:p>
          <a:p>
            <a:r>
              <a:rPr lang="en-US" altLang="tr-TR" sz="24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Attrition</a:t>
            </a:r>
            <a:r>
              <a:rPr lang="en-US" altLang="tr-TR" sz="24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An employment policy designed to reduce the company’s workforce by not refilling job vacancies that are created by turnover.</a:t>
            </a:r>
          </a:p>
          <a:p>
            <a:endParaRPr lang="en-US" altLang="tr-TR" sz="24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4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Hiring freeze</a:t>
            </a:r>
            <a:r>
              <a:rPr lang="en-US" altLang="tr-TR" sz="24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An employment policy designed to reduce the company’s workforce by not hiring any new employees into the company.</a:t>
            </a:r>
            <a:endParaRPr lang="en-US" altLang="tr-TR" sz="2400" i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232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376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Human Resources Management</vt:lpstr>
      <vt:lpstr>Managing Employee Separations, Downsizing, and Outplacement</vt:lpstr>
      <vt:lpstr>What Are Employee Separations?</vt:lpstr>
      <vt:lpstr>What Are Employee Separations?</vt:lpstr>
      <vt:lpstr>What Are Employee Separations?</vt:lpstr>
      <vt:lpstr> Types of Employee Separations </vt:lpstr>
      <vt:lpstr>Types of Employee Separations</vt:lpstr>
      <vt:lpstr>Managing Early Retirements</vt:lpstr>
      <vt:lpstr>Managing Layoffs</vt:lpstr>
      <vt:lpstr>Managing Layoffs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Management</dc:title>
  <dc:creator>Author 2</dc:creator>
  <cp:lastModifiedBy>Author 2</cp:lastModifiedBy>
  <cp:revision>2</cp:revision>
  <dcterms:created xsi:type="dcterms:W3CDTF">2020-01-13T19:30:05Z</dcterms:created>
  <dcterms:modified xsi:type="dcterms:W3CDTF">2020-01-13T20:25:21Z</dcterms:modified>
</cp:coreProperties>
</file>