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4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EAA90-41EC-4FE7-AB90-14EE6136725A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7DC3C-3F04-4D86-8E3C-54D82C984B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76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EAA90-41EC-4FE7-AB90-14EE6136725A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7DC3C-3F04-4D86-8E3C-54D82C984B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228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EAA90-41EC-4FE7-AB90-14EE6136725A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7DC3C-3F04-4D86-8E3C-54D82C984B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13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EAA90-41EC-4FE7-AB90-14EE6136725A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7DC3C-3F04-4D86-8E3C-54D82C984BA4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51313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EAA90-41EC-4FE7-AB90-14EE6136725A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7DC3C-3F04-4D86-8E3C-54D82C984B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3097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EAA90-41EC-4FE7-AB90-14EE6136725A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7DC3C-3F04-4D86-8E3C-54D82C984B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47820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EAA90-41EC-4FE7-AB90-14EE6136725A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7DC3C-3F04-4D86-8E3C-54D82C984B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4972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EAA90-41EC-4FE7-AB90-14EE6136725A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7DC3C-3F04-4D86-8E3C-54D82C984B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82254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EAA90-41EC-4FE7-AB90-14EE6136725A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7DC3C-3F04-4D86-8E3C-54D82C984B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412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EAA90-41EC-4FE7-AB90-14EE6136725A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7DC3C-3F04-4D86-8E3C-54D82C984B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277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EAA90-41EC-4FE7-AB90-14EE6136725A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7DC3C-3F04-4D86-8E3C-54D82C984B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2833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EAA90-41EC-4FE7-AB90-14EE6136725A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7DC3C-3F04-4D86-8E3C-54D82C984B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9850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EAA90-41EC-4FE7-AB90-14EE6136725A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7DC3C-3F04-4D86-8E3C-54D82C984B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517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EAA90-41EC-4FE7-AB90-14EE6136725A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7DC3C-3F04-4D86-8E3C-54D82C984B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3740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EAA90-41EC-4FE7-AB90-14EE6136725A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7DC3C-3F04-4D86-8E3C-54D82C984B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3092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EAA90-41EC-4FE7-AB90-14EE6136725A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7DC3C-3F04-4D86-8E3C-54D82C984B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5622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EAA90-41EC-4FE7-AB90-14EE6136725A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7DC3C-3F04-4D86-8E3C-54D82C984B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8090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BEEAA90-41EC-4FE7-AB90-14EE6136725A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7DC3C-3F04-4D86-8E3C-54D82C984B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40745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" TargetMode="External"/><Relationship Id="rId2" Type="http://schemas.openxmlformats.org/officeDocument/2006/relationships/hyperlink" Target="https://www.biyologlar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Polystichum_setiferum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Pelvetia_canaliculata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122218" y="1193885"/>
            <a:ext cx="10501746" cy="2189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-180340" algn="ctr">
              <a:lnSpc>
                <a:spcPct val="150000"/>
              </a:lnSpc>
              <a:spcAft>
                <a:spcPts val="0"/>
              </a:spcAft>
              <a:tabLst>
                <a:tab pos="969010" algn="l"/>
                <a:tab pos="3030220" algn="l"/>
                <a:tab pos="4466590" algn="l"/>
              </a:tabLst>
            </a:pPr>
            <a:r>
              <a:rPr lang="tr-TR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Tohumsuz bitkilerin sistematiğinde kullanılan temel karakterler</a:t>
            </a:r>
            <a:endParaRPr lang="tr-TR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687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Derste Kullanılan 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Altuner</a:t>
            </a:r>
            <a:r>
              <a:rPr lang="tr-TR" dirty="0" smtClean="0"/>
              <a:t>, Z.1995. Tohumsuz Bitkiler Sistematiği (I ve II. Cilt)Gazi Osman Paşa Üniversitesi yayınları No: 2, 358 sayfa, Tokat.</a:t>
            </a:r>
          </a:p>
          <a:p>
            <a:r>
              <a:rPr lang="tr-TR" dirty="0" smtClean="0"/>
              <a:t>Doç. Dr. Ilgaz AKATA, Tohumsuz Bitkiler Ders Notları</a:t>
            </a:r>
          </a:p>
          <a:p>
            <a:r>
              <a:rPr lang="tr-TR" dirty="0"/>
              <a:t>Efe, Asuman (1991).  Botanikte isimlendirme (</a:t>
            </a:r>
            <a:r>
              <a:rPr lang="tr-TR" dirty="0" err="1"/>
              <a:t>Nomenklatür</a:t>
            </a:r>
            <a:r>
              <a:rPr lang="tr-TR" dirty="0"/>
              <a:t>). </a:t>
            </a:r>
            <a:r>
              <a:rPr lang="tr-TR" i="1" dirty="0"/>
              <a:t>İstanbul Üniversitesi Orman Fakültesi Dergisi</a:t>
            </a:r>
            <a:r>
              <a:rPr lang="tr-TR" dirty="0"/>
              <a:t>. B. </a:t>
            </a:r>
            <a:r>
              <a:rPr lang="tr-TR" b="1" dirty="0"/>
              <a:t>41</a:t>
            </a:r>
            <a:r>
              <a:rPr lang="tr-TR" dirty="0"/>
              <a:t> (3-4).</a:t>
            </a:r>
          </a:p>
          <a:p>
            <a:r>
              <a:rPr lang="tr-TR" dirty="0" err="1"/>
              <a:t>Dığrak</a:t>
            </a:r>
            <a:r>
              <a:rPr lang="tr-TR" dirty="0"/>
              <a:t>, M., </a:t>
            </a:r>
            <a:r>
              <a:rPr lang="tr-TR" dirty="0" err="1"/>
              <a:t>İlçim</a:t>
            </a:r>
            <a:r>
              <a:rPr lang="tr-TR" dirty="0"/>
              <a:t>, A. 2002. Sistematiğin Esasları Ders Notları. Kahramanmaraş Sütçü İmam Üniversitesi Fen-Edebiyat Fakültesi Biyoloji Bölümü. Kahramanmaraş</a:t>
            </a:r>
            <a:r>
              <a:rPr lang="tr-TR" dirty="0" smtClean="0"/>
              <a:t>.</a:t>
            </a:r>
          </a:p>
          <a:p>
            <a:r>
              <a:rPr lang="tr-TR" dirty="0" smtClean="0">
                <a:hlinkClick r:id="rId2"/>
              </a:rPr>
              <a:t>https://www.biyologlar.com</a:t>
            </a:r>
            <a:endParaRPr lang="tr-TR" dirty="0" smtClean="0"/>
          </a:p>
          <a:p>
            <a:r>
              <a:rPr lang="tr-TR" dirty="0" smtClean="0">
                <a:hlinkClick r:id="rId3"/>
              </a:rPr>
              <a:t>https://en.wikipedia.org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0575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Günümüzde, daha önceleri Bitkiler âleminin içerisinde yer alan ve mavi-yeşil algler olarak bilinen </a:t>
            </a:r>
            <a:r>
              <a:rPr lang="tr-TR" dirty="0" err="1" smtClean="0"/>
              <a:t>Cyanophyta</a:t>
            </a:r>
            <a:r>
              <a:rPr lang="tr-TR" dirty="0" smtClean="0"/>
              <a:t> üyeleri Bakteriler âleminde yer alırken; diğer algler mantar benzeri </a:t>
            </a:r>
            <a:r>
              <a:rPr lang="tr-TR" dirty="0" err="1" smtClean="0"/>
              <a:t>protistler</a:t>
            </a:r>
            <a:r>
              <a:rPr lang="tr-TR" dirty="0" smtClean="0"/>
              <a:t> (</a:t>
            </a:r>
            <a:r>
              <a:rPr lang="tr-TR" dirty="0" err="1" smtClean="0"/>
              <a:t>Myxomycota</a:t>
            </a:r>
            <a:r>
              <a:rPr lang="tr-TR" dirty="0" smtClean="0"/>
              <a:t>, </a:t>
            </a:r>
            <a:r>
              <a:rPr lang="tr-TR" dirty="0" err="1" smtClean="0"/>
              <a:t>Plasmodiophoromycota</a:t>
            </a:r>
            <a:r>
              <a:rPr lang="tr-TR" dirty="0" smtClean="0"/>
              <a:t>, </a:t>
            </a:r>
            <a:r>
              <a:rPr lang="tr-TR" dirty="0" err="1" smtClean="0"/>
              <a:t>Oomycota</a:t>
            </a:r>
            <a:r>
              <a:rPr lang="tr-TR" dirty="0" smtClean="0"/>
              <a:t> ve </a:t>
            </a:r>
            <a:r>
              <a:rPr lang="tr-TR" dirty="0" err="1" smtClean="0"/>
              <a:t>Hyphochytriomycota</a:t>
            </a:r>
            <a:r>
              <a:rPr lang="tr-TR" dirty="0" smtClean="0"/>
              <a:t> üyeleri) ile birlikte </a:t>
            </a:r>
            <a:r>
              <a:rPr lang="tr-TR" dirty="0" err="1" smtClean="0"/>
              <a:t>Ökaryotların</a:t>
            </a:r>
            <a:r>
              <a:rPr lang="tr-TR" dirty="0" smtClean="0"/>
              <a:t> en ilkel âlemi olan </a:t>
            </a:r>
            <a:r>
              <a:rPr lang="tr-TR" dirty="0" err="1" smtClean="0"/>
              <a:t>Protista</a:t>
            </a:r>
            <a:r>
              <a:rPr lang="tr-TR" dirty="0" smtClean="0"/>
              <a:t> içerisinde yer almaktadır.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2911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Chydridiomycota</a:t>
            </a:r>
            <a:r>
              <a:rPr lang="tr-TR" dirty="0" smtClean="0"/>
              <a:t>, </a:t>
            </a:r>
            <a:r>
              <a:rPr lang="tr-TR" dirty="0" err="1" smtClean="0"/>
              <a:t>Zygomycota</a:t>
            </a:r>
            <a:r>
              <a:rPr lang="tr-TR" dirty="0" smtClean="0"/>
              <a:t>, </a:t>
            </a:r>
            <a:r>
              <a:rPr lang="tr-TR" dirty="0" err="1" smtClean="0"/>
              <a:t>Ascomycota</a:t>
            </a:r>
            <a:r>
              <a:rPr lang="tr-TR" dirty="0" smtClean="0"/>
              <a:t>, </a:t>
            </a:r>
            <a:r>
              <a:rPr lang="tr-TR" dirty="0" err="1" smtClean="0"/>
              <a:t>Basidiomycota</a:t>
            </a:r>
            <a:r>
              <a:rPr lang="tr-TR" dirty="0" smtClean="0"/>
              <a:t> mensupları ise </a:t>
            </a:r>
            <a:r>
              <a:rPr lang="tr-TR" dirty="0" err="1" smtClean="0"/>
              <a:t>Fungi</a:t>
            </a:r>
            <a:r>
              <a:rPr lang="tr-TR" dirty="0" smtClean="0"/>
              <a:t> (Mantarlar) âlemine aittir. Güncel sistematiğe göre daha önce “Tohumsuz Bitkiler” olarak bilinen 4 canlı grubu (Algler, Mantarlar, Karayosunları ve Eğreltiler)’</a:t>
            </a:r>
            <a:r>
              <a:rPr lang="tr-TR" dirty="0" err="1" smtClean="0"/>
              <a:t>ndan</a:t>
            </a:r>
            <a:r>
              <a:rPr lang="tr-TR" dirty="0" smtClean="0"/>
              <a:t> sadece </a:t>
            </a:r>
            <a:r>
              <a:rPr lang="tr-TR" dirty="0" err="1" smtClean="0"/>
              <a:t>Bryophyta</a:t>
            </a:r>
            <a:r>
              <a:rPr lang="tr-TR" dirty="0" smtClean="0"/>
              <a:t> (Karayosunları) ve </a:t>
            </a:r>
            <a:r>
              <a:rPr lang="tr-TR" dirty="0" err="1" smtClean="0"/>
              <a:t>Pteridophyta</a:t>
            </a:r>
            <a:r>
              <a:rPr lang="tr-TR" dirty="0" smtClean="0"/>
              <a:t> (Eğreltiler) günümüzde hâlâ Bitkiler âlemi içerisinde yer almaktadır.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6812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2673" y="5590914"/>
            <a:ext cx="10515600" cy="1325563"/>
          </a:xfrm>
        </p:spPr>
        <p:txBody>
          <a:bodyPr>
            <a:normAutofit/>
          </a:bodyPr>
          <a:lstStyle/>
          <a:p>
            <a:r>
              <a:rPr lang="tr-TR" sz="2800" dirty="0" smtClean="0"/>
              <a:t>Eğrelti Otu</a:t>
            </a:r>
            <a:endParaRPr lang="tr-TR" sz="28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6727" y="259433"/>
            <a:ext cx="7065818" cy="5331481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3822208" y="5973679"/>
            <a:ext cx="2441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0" i="1" u="sng" dirty="0" err="1" smtClean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3"/>
              </a:rPr>
              <a:t>Polystichum</a:t>
            </a:r>
            <a:r>
              <a:rPr lang="tr-TR" b="0" i="1" u="sng" dirty="0" smtClean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3"/>
              </a:rPr>
              <a:t> </a:t>
            </a:r>
            <a:r>
              <a:rPr lang="tr-TR" b="0" i="1" u="sng" dirty="0" err="1" smtClean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3"/>
              </a:rPr>
              <a:t>setiferum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8270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72038" y="4678354"/>
            <a:ext cx="9404723" cy="1400530"/>
          </a:xfrm>
        </p:spPr>
        <p:txBody>
          <a:bodyPr/>
          <a:lstStyle/>
          <a:p>
            <a:r>
              <a:rPr lang="tr-TR" sz="2400" dirty="0" smtClean="0"/>
              <a:t>Karayosunu</a:t>
            </a:r>
            <a:endParaRPr lang="tr-TR" sz="24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8825" y="613543"/>
            <a:ext cx="5419293" cy="4384701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4432953" y="5378619"/>
            <a:ext cx="23839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i="1" dirty="0" err="1" smtClean="0"/>
              <a:t>Grimmia</a:t>
            </a:r>
            <a:r>
              <a:rPr lang="tr-TR" i="1" dirty="0" smtClean="0"/>
              <a:t> </a:t>
            </a:r>
            <a:r>
              <a:rPr lang="tr-TR" i="1" dirty="0" err="1" smtClean="0"/>
              <a:t>pulvinata</a:t>
            </a:r>
            <a:r>
              <a:rPr lang="tr-TR" i="1" dirty="0" smtClean="0"/>
              <a:t>, 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540365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7254" y="5839691"/>
            <a:ext cx="3373582" cy="840220"/>
          </a:xfrm>
        </p:spPr>
        <p:txBody>
          <a:bodyPr>
            <a:normAutofit/>
          </a:bodyPr>
          <a:lstStyle/>
          <a:p>
            <a:r>
              <a:rPr lang="tr-TR" sz="2800" dirty="0" smtClean="0"/>
              <a:t>Kahverengi alg</a:t>
            </a:r>
            <a:endParaRPr lang="tr-TR" sz="28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88330" y="221673"/>
            <a:ext cx="6415340" cy="4782344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4619588" y="5655025"/>
            <a:ext cx="22878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0" i="1" u="none" strike="noStrike" dirty="0" err="1" smtClean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3" tooltip="Pelvetia canaliculata"/>
              </a:rPr>
              <a:t>Pelvetia</a:t>
            </a:r>
            <a:r>
              <a:rPr lang="tr-TR" b="0" i="1" u="none" strike="noStrike" dirty="0" smtClean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3" tooltip="Pelvetia canaliculata"/>
              </a:rPr>
              <a:t> </a:t>
            </a:r>
            <a:r>
              <a:rPr lang="tr-TR" b="0" i="1" u="none" strike="noStrike" dirty="0" err="1" smtClean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3" tooltip="Pelvetia canaliculata"/>
              </a:rPr>
              <a:t>canaliculata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2730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3182" y="5802684"/>
            <a:ext cx="2043545" cy="56313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Mantar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15492" y="544586"/>
            <a:ext cx="6007677" cy="4505758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4633071" y="5433352"/>
            <a:ext cx="23716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i="1" u="sng" dirty="0" err="1" smtClean="0">
                <a:solidFill>
                  <a:srgbClr val="00B0F0"/>
                </a:solidFill>
              </a:rPr>
              <a:t>Hypholoma</a:t>
            </a:r>
            <a:r>
              <a:rPr lang="tr-TR" i="1" u="sng" dirty="0" smtClean="0">
                <a:solidFill>
                  <a:srgbClr val="00B0F0"/>
                </a:solidFill>
              </a:rPr>
              <a:t> </a:t>
            </a:r>
            <a:r>
              <a:rPr lang="tr-TR" i="1" u="sng" dirty="0" err="1" smtClean="0">
                <a:solidFill>
                  <a:srgbClr val="00B0F0"/>
                </a:solidFill>
              </a:rPr>
              <a:t>fasciculare</a:t>
            </a:r>
            <a:r>
              <a:rPr lang="tr-TR" i="1" u="sng" dirty="0" smtClean="0">
                <a:solidFill>
                  <a:srgbClr val="00B0F0"/>
                </a:solidFill>
              </a:rPr>
              <a:t>,</a:t>
            </a:r>
            <a:endParaRPr lang="tr-TR" i="1" u="sng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7650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26</TotalTime>
  <Words>174</Words>
  <Application>Microsoft Office PowerPoint</Application>
  <PresentationFormat>Geniş ekran</PresentationFormat>
  <Paragraphs>18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 3</vt:lpstr>
      <vt:lpstr>İyon</vt:lpstr>
      <vt:lpstr>PowerPoint Sunusu</vt:lpstr>
      <vt:lpstr>Derste Kullanılan Kaynaklar</vt:lpstr>
      <vt:lpstr>PowerPoint Sunusu</vt:lpstr>
      <vt:lpstr>PowerPoint Sunusu</vt:lpstr>
      <vt:lpstr>Eğrelti Otu</vt:lpstr>
      <vt:lpstr>Karayosunu</vt:lpstr>
      <vt:lpstr>Kahverengi alg</vt:lpstr>
      <vt:lpstr>Mantar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beste_biyoloji</dc:creator>
  <cp:lastModifiedBy>beste_biyoloji</cp:lastModifiedBy>
  <cp:revision>11</cp:revision>
  <dcterms:created xsi:type="dcterms:W3CDTF">2021-02-28T11:34:21Z</dcterms:created>
  <dcterms:modified xsi:type="dcterms:W3CDTF">2021-02-28T12:00:26Z</dcterms:modified>
</cp:coreProperties>
</file>