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310" r:id="rId3"/>
    <p:sldId id="311" r:id="rId4"/>
    <p:sldId id="312" r:id="rId5"/>
    <p:sldId id="313" r:id="rId6"/>
    <p:sldId id="314" r:id="rId7"/>
    <p:sldId id="315" r:id="rId8"/>
    <p:sldId id="316" r:id="rId9"/>
    <p:sldId id="317" r:id="rId10"/>
    <p:sldId id="318" r:id="rId11"/>
    <p:sldId id="319" r:id="rId12"/>
    <p:sldId id="320" r:id="rId13"/>
    <p:sldId id="321" r:id="rId14"/>
    <p:sldId id="30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3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7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27.04.2020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289611"/>
            <a:ext cx="12192000" cy="1001781"/>
          </a:xfrm>
        </p:spPr>
        <p:txBody>
          <a:bodyPr>
            <a:normAutofit/>
          </a:bodyPr>
          <a:lstStyle/>
          <a:p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(gerilim izleyici, toplayıcı yükselteç, fark yükselteç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207007" y="4347147"/>
            <a:ext cx="9861429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err="1" smtClean="0"/>
              <a:t>Ö</a:t>
            </a:r>
            <a:r>
              <a:rPr lang="tr-TR" cap="none" dirty="0" err="1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</a:t>
            </a:r>
            <a:r>
              <a:rPr lang="tr-TR" dirty="0" smtClean="0"/>
              <a:t>(fark yükselteç)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263533"/>
            <a:ext cx="7229302" cy="3982243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800725"/>
            <a:ext cx="2859076" cy="46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2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</a:t>
            </a:r>
            <a:r>
              <a:rPr lang="tr-TR" dirty="0" smtClean="0"/>
              <a:t>(fark yükselteç)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0288"/>
            <a:ext cx="6753179" cy="442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633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</a:t>
            </a:r>
            <a:r>
              <a:rPr lang="tr-TR" dirty="0" smtClean="0"/>
              <a:t>(fark yükselteç)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93115"/>
            <a:ext cx="6820086" cy="4448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976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</a:t>
            </a:r>
            <a:r>
              <a:rPr lang="tr-TR" dirty="0" smtClean="0"/>
              <a:t>(fark yükselteç)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786172"/>
            <a:ext cx="7478008" cy="4550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74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smtClean="0"/>
              <a:t> Doç. </a:t>
            </a:r>
            <a:r>
              <a:rPr lang="tr-TR" dirty="0"/>
              <a:t>Dr. A.B. YILDIZ, Elektrik Devreleri-1, Volga yayıncılık, 2015. 	</a:t>
            </a:r>
          </a:p>
          <a:p>
            <a:pPr marL="457200" indent="-457200">
              <a:buAutoNum type="arabicPeriod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(gerilim </a:t>
            </a:r>
            <a:r>
              <a:rPr lang="tr-TR" dirty="0" smtClean="0"/>
              <a:t>izleyici)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52960"/>
            <a:ext cx="7373395" cy="4369419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571" y="4145813"/>
            <a:ext cx="3070679" cy="151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9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(gerilim </a:t>
            </a:r>
            <a:r>
              <a:rPr lang="tr-TR" dirty="0" smtClean="0"/>
              <a:t>izleyici)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106" y="1830774"/>
            <a:ext cx="9664483" cy="4279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3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(gerilim </a:t>
            </a:r>
            <a:r>
              <a:rPr lang="tr-TR" dirty="0" smtClean="0"/>
              <a:t>izleyici)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87344"/>
            <a:ext cx="8258593" cy="438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22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(gerilim </a:t>
            </a:r>
            <a:r>
              <a:rPr lang="tr-TR" dirty="0" smtClean="0"/>
              <a:t>izleyici)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68294"/>
            <a:ext cx="8709673" cy="336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8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26037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</a:t>
            </a:r>
            <a:r>
              <a:rPr lang="tr-TR" dirty="0" smtClean="0"/>
              <a:t>(toplayıcı yükselteç)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293698"/>
            <a:ext cx="9529156" cy="3941379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1858145"/>
            <a:ext cx="4187697" cy="44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5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</a:t>
            </a:r>
            <a:r>
              <a:rPr lang="tr-TR" dirty="0" smtClean="0"/>
              <a:t>(toplayıcı yükselteç)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27521"/>
            <a:ext cx="5422031" cy="440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</a:t>
            </a:r>
            <a:r>
              <a:rPr lang="tr-TR" dirty="0" smtClean="0"/>
              <a:t>(toplayıcı yükselteç)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3891"/>
            <a:ext cx="7611822" cy="412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1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75452"/>
            <a:ext cx="11559354" cy="1450757"/>
          </a:xfrm>
        </p:spPr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 err="1" smtClean="0"/>
              <a:t>İşlemsel</a:t>
            </a:r>
            <a:r>
              <a:rPr lang="tr-TR" dirty="0" smtClean="0"/>
              <a:t> </a:t>
            </a:r>
            <a:r>
              <a:rPr lang="tr-TR" dirty="0"/>
              <a:t>yükselteçler </a:t>
            </a:r>
            <a:r>
              <a:rPr lang="tr-TR" dirty="0" smtClean="0"/>
              <a:t>(toplayıcı yükselteç)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1851450"/>
            <a:ext cx="7455705" cy="4534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173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2722</TotalTime>
  <Words>41</Words>
  <Application>Microsoft Office PowerPoint</Application>
  <PresentationFormat>Geniş ekran</PresentationFormat>
  <Paragraphs>17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7" baseType="lpstr">
      <vt:lpstr>Calibri</vt:lpstr>
      <vt:lpstr>Times New Roman</vt:lpstr>
      <vt:lpstr>temaacik</vt:lpstr>
      <vt:lpstr>İşlemsel yükselteçler (gerilim izleyici, toplayıcı yükselteç, fark yükselteç)</vt:lpstr>
      <vt:lpstr> İşlemsel yükselteçler (gerilim izleyici)</vt:lpstr>
      <vt:lpstr> İşlemsel yükselteçler (gerilim izleyici)</vt:lpstr>
      <vt:lpstr> İşlemsel yükselteçler (gerilim izleyici)</vt:lpstr>
      <vt:lpstr> İşlemsel yükselteçler (gerilim izleyici)</vt:lpstr>
      <vt:lpstr> İşlemsel yükselteçler (toplayıcı yükselteç)</vt:lpstr>
      <vt:lpstr> İşlemsel yükselteçler (toplayıcı yükselteç)</vt:lpstr>
      <vt:lpstr> İşlemsel yükselteçler (toplayıcı yükselteç)</vt:lpstr>
      <vt:lpstr> İşlemsel yükselteçler (toplayıcı yükselteç)</vt:lpstr>
      <vt:lpstr> İşlemsel yükselteçler (fark yükselteç)</vt:lpstr>
      <vt:lpstr> İşlemsel yükselteçler (fark yükselteç)</vt:lpstr>
      <vt:lpstr> İşlemsel yükselteçler (fark yükselteç)</vt:lpstr>
      <vt:lpstr> İşlemsel yükselteçler (fark yükselteç)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149</cp:revision>
  <dcterms:created xsi:type="dcterms:W3CDTF">2017-11-13T19:25:20Z</dcterms:created>
  <dcterms:modified xsi:type="dcterms:W3CDTF">2020-04-27T11:58:28Z</dcterms:modified>
</cp:coreProperties>
</file>